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98" r:id="rId4"/>
    <p:sldId id="314" r:id="rId5"/>
    <p:sldId id="315" r:id="rId6"/>
    <p:sldId id="316" r:id="rId7"/>
    <p:sldId id="306" r:id="rId8"/>
    <p:sldId id="301" r:id="rId9"/>
    <p:sldId id="302" r:id="rId10"/>
    <p:sldId id="308" r:id="rId11"/>
    <p:sldId id="312" r:id="rId12"/>
    <p:sldId id="303" r:id="rId13"/>
    <p:sldId id="275" r:id="rId14"/>
    <p:sldId id="297" r:id="rId15"/>
    <p:sldId id="276" r:id="rId16"/>
  </p:sldIdLst>
  <p:sldSz cx="9144000" cy="5143500" type="screen16x9"/>
  <p:notesSz cx="6858000" cy="9144000"/>
  <p:embeddedFontLst>
    <p:embeddedFont>
      <p:font typeface="Abadi" panose="020B0604020104020204" pitchFamily="34" charset="0"/>
      <p:regular r:id="rId18"/>
    </p:embeddedFont>
    <p:embeddedFont>
      <p:font typeface="Barlow" panose="00000500000000000000" pitchFamily="2" charset="0"/>
      <p:regular r:id="rId19"/>
      <p:bold r:id="rId20"/>
      <p:italic r:id="rId21"/>
      <p:boldItalic r:id="rId22"/>
    </p:embeddedFont>
    <p:embeddedFont>
      <p:font typeface="Be Vietnam Pro" panose="020B0604020202020204" charset="0"/>
      <p:regular r:id="rId23"/>
      <p:bold r:id="rId24"/>
      <p:italic r:id="rId25"/>
      <p:boldItalic r:id="rId26"/>
    </p:embeddedFont>
    <p:embeddedFont>
      <p:font typeface="Nunito Light" pitchFamily="2" charset="-52"/>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9B4AB-879B-4595-9CD0-C05A27D78C01}" v="21" dt="2024-04-20T16:38:08.841"/>
  </p1510:revLst>
</p1510:revInfo>
</file>

<file path=ppt/tableStyles.xml><?xml version="1.0" encoding="utf-8"?>
<a:tblStyleLst xmlns:a="http://schemas.openxmlformats.org/drawingml/2006/main" def="{0E1D2B1B-B7B9-4DEF-A87B-C009ECE51D60}">
  <a:tblStyle styleId="{0E1D2B1B-B7B9-4DEF-A87B-C009ECE51D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0555E4-4E66-4263-8647-20150BA0198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44" y="9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rassyl Iskakov" userId="6c492fd590ec640b" providerId="LiveId" clId="{38B9B4AB-879B-4595-9CD0-C05A27D78C01}"/>
    <pc:docChg chg="undo custSel addSld delSld modSld delMainMaster">
      <pc:chgData name="Yerassyl Iskakov" userId="6c492fd590ec640b" providerId="LiveId" clId="{38B9B4AB-879B-4595-9CD0-C05A27D78C01}" dt="2024-04-20T16:38:08.841" v="235" actId="1076"/>
      <pc:docMkLst>
        <pc:docMk/>
      </pc:docMkLst>
      <pc:sldChg chg="modSp mod">
        <pc:chgData name="Yerassyl Iskakov" userId="6c492fd590ec640b" providerId="LiveId" clId="{38B9B4AB-879B-4595-9CD0-C05A27D78C01}" dt="2024-04-20T16:28:44.569" v="11" actId="20577"/>
        <pc:sldMkLst>
          <pc:docMk/>
          <pc:sldMk cId="0" sldId="256"/>
        </pc:sldMkLst>
        <pc:spChg chg="mod">
          <ac:chgData name="Yerassyl Iskakov" userId="6c492fd590ec640b" providerId="LiveId" clId="{38B9B4AB-879B-4595-9CD0-C05A27D78C01}" dt="2024-04-20T16:28:44.569" v="11" actId="20577"/>
          <ac:spMkLst>
            <pc:docMk/>
            <pc:sldMk cId="0" sldId="256"/>
            <ac:spMk id="644" creationId="{00000000-0000-0000-0000-000000000000}"/>
          </ac:spMkLst>
        </pc:spChg>
      </pc:sldChg>
      <pc:sldChg chg="modSp mod">
        <pc:chgData name="Yerassyl Iskakov" userId="6c492fd590ec640b" providerId="LiveId" clId="{38B9B4AB-879B-4595-9CD0-C05A27D78C01}" dt="2024-04-20T16:29:53.016" v="53" actId="20577"/>
        <pc:sldMkLst>
          <pc:docMk/>
          <pc:sldMk cId="0" sldId="258"/>
        </pc:sldMkLst>
        <pc:spChg chg="mod">
          <ac:chgData name="Yerassyl Iskakov" userId="6c492fd590ec640b" providerId="LiveId" clId="{38B9B4AB-879B-4595-9CD0-C05A27D78C01}" dt="2024-04-20T16:29:38.876" v="29"/>
          <ac:spMkLst>
            <pc:docMk/>
            <pc:sldMk cId="0" sldId="258"/>
            <ac:spMk id="675" creationId="{00000000-0000-0000-0000-000000000000}"/>
          </ac:spMkLst>
        </pc:spChg>
        <pc:spChg chg="mod">
          <ac:chgData name="Yerassyl Iskakov" userId="6c492fd590ec640b" providerId="LiveId" clId="{38B9B4AB-879B-4595-9CD0-C05A27D78C01}" dt="2024-04-20T16:29:53.016" v="53" actId="20577"/>
          <ac:spMkLst>
            <pc:docMk/>
            <pc:sldMk cId="0" sldId="258"/>
            <ac:spMk id="676" creationId="{00000000-0000-0000-0000-000000000000}"/>
          </ac:spMkLst>
        </pc:spChg>
        <pc:spChg chg="mod">
          <ac:chgData name="Yerassyl Iskakov" userId="6c492fd590ec640b" providerId="LiveId" clId="{38B9B4AB-879B-4595-9CD0-C05A27D78C01}" dt="2024-04-20T16:29:09.993" v="28" actId="20577"/>
          <ac:spMkLst>
            <pc:docMk/>
            <pc:sldMk cId="0" sldId="258"/>
            <ac:spMk id="677" creationId="{00000000-0000-0000-0000-000000000000}"/>
          </ac:spMkLst>
        </pc:spChg>
        <pc:spChg chg="mod">
          <ac:chgData name="Yerassyl Iskakov" userId="6c492fd590ec640b" providerId="LiveId" clId="{38B9B4AB-879B-4595-9CD0-C05A27D78C01}" dt="2024-04-20T16:28:58.195" v="22" actId="20577"/>
          <ac:spMkLst>
            <pc:docMk/>
            <pc:sldMk cId="0" sldId="258"/>
            <ac:spMk id="678" creationId="{00000000-0000-0000-0000-000000000000}"/>
          </ac:spMkLst>
        </pc:spChg>
      </pc:sldChg>
      <pc:sldChg chg="del">
        <pc:chgData name="Yerassyl Iskakov" userId="6c492fd590ec640b" providerId="LiveId" clId="{38B9B4AB-879B-4595-9CD0-C05A27D78C01}" dt="2024-04-20T16:31:38.605" v="80" actId="47"/>
        <pc:sldMkLst>
          <pc:docMk/>
          <pc:sldMk cId="0" sldId="261"/>
        </pc:sldMkLst>
      </pc:sldChg>
      <pc:sldChg chg="del">
        <pc:chgData name="Yerassyl Iskakov" userId="6c492fd590ec640b" providerId="LiveId" clId="{38B9B4AB-879B-4595-9CD0-C05A27D78C01}" dt="2024-04-20T16:37:59.190" v="230" actId="47"/>
        <pc:sldMkLst>
          <pc:docMk/>
          <pc:sldMk cId="0" sldId="280"/>
        </pc:sldMkLst>
      </pc:sldChg>
      <pc:sldChg chg="del">
        <pc:chgData name="Yerassyl Iskakov" userId="6c492fd590ec640b" providerId="LiveId" clId="{38B9B4AB-879B-4595-9CD0-C05A27D78C01}" dt="2024-04-20T16:38:00.326" v="231" actId="47"/>
        <pc:sldMkLst>
          <pc:docMk/>
          <pc:sldMk cId="0" sldId="281"/>
        </pc:sldMkLst>
      </pc:sldChg>
      <pc:sldChg chg="del">
        <pc:chgData name="Yerassyl Iskakov" userId="6c492fd590ec640b" providerId="LiveId" clId="{38B9B4AB-879B-4595-9CD0-C05A27D78C01}" dt="2024-04-20T16:38:02.295" v="232" actId="47"/>
        <pc:sldMkLst>
          <pc:docMk/>
          <pc:sldMk cId="0" sldId="295"/>
        </pc:sldMkLst>
      </pc:sldChg>
      <pc:sldChg chg="modSp mod">
        <pc:chgData name="Yerassyl Iskakov" userId="6c492fd590ec640b" providerId="LiveId" clId="{38B9B4AB-879B-4595-9CD0-C05A27D78C01}" dt="2024-04-20T16:36:57.536" v="224" actId="20577"/>
        <pc:sldMkLst>
          <pc:docMk/>
          <pc:sldMk cId="1674117343" sldId="297"/>
        </pc:sldMkLst>
        <pc:spChg chg="mod">
          <ac:chgData name="Yerassyl Iskakov" userId="6c492fd590ec640b" providerId="LiveId" clId="{38B9B4AB-879B-4595-9CD0-C05A27D78C01}" dt="2024-04-20T16:36:57.536" v="224" actId="20577"/>
          <ac:spMkLst>
            <pc:docMk/>
            <pc:sldMk cId="1674117343" sldId="297"/>
            <ac:spMk id="4" creationId="{F03497C8-31E3-3D9B-3076-A302C4A5667D}"/>
          </ac:spMkLst>
        </pc:spChg>
      </pc:sldChg>
      <pc:sldChg chg="addSp delSp modSp mod">
        <pc:chgData name="Yerassyl Iskakov" userId="6c492fd590ec640b" providerId="LiveId" clId="{38B9B4AB-879B-4595-9CD0-C05A27D78C01}" dt="2024-04-20T16:38:08.841" v="235" actId="1076"/>
        <pc:sldMkLst>
          <pc:docMk/>
          <pc:sldMk cId="3229248585" sldId="298"/>
        </pc:sldMkLst>
        <pc:spChg chg="add del">
          <ac:chgData name="Yerassyl Iskakov" userId="6c492fd590ec640b" providerId="LiveId" clId="{38B9B4AB-879B-4595-9CD0-C05A27D78C01}" dt="2024-04-20T16:30:08.116" v="55" actId="478"/>
          <ac:spMkLst>
            <pc:docMk/>
            <pc:sldMk cId="3229248585" sldId="298"/>
            <ac:spMk id="2" creationId="{E92E3900-9098-7D04-459C-3BD24EB8AFD8}"/>
          </ac:spMkLst>
        </pc:spChg>
        <pc:spChg chg="mod">
          <ac:chgData name="Yerassyl Iskakov" userId="6c492fd590ec640b" providerId="LiveId" clId="{38B9B4AB-879B-4595-9CD0-C05A27D78C01}" dt="2024-04-20T16:30:48.237" v="57"/>
          <ac:spMkLst>
            <pc:docMk/>
            <pc:sldMk cId="3229248585" sldId="298"/>
            <ac:spMk id="4" creationId="{D3FCCA62-51A5-2D8B-D5E2-AFB1681643FE}"/>
          </ac:spMkLst>
        </pc:spChg>
        <pc:spChg chg="mod">
          <ac:chgData name="Yerassyl Iskakov" userId="6c492fd590ec640b" providerId="LiveId" clId="{38B9B4AB-879B-4595-9CD0-C05A27D78C01}" dt="2024-04-20T16:31:27.581" v="75" actId="20577"/>
          <ac:spMkLst>
            <pc:docMk/>
            <pc:sldMk cId="3229248585" sldId="298"/>
            <ac:spMk id="6" creationId="{48233DF9-E9AD-3C8C-DF70-D609881DBF25}"/>
          </ac:spMkLst>
        </pc:spChg>
        <pc:spChg chg="add del mod">
          <ac:chgData name="Yerassyl Iskakov" userId="6c492fd590ec640b" providerId="LiveId" clId="{38B9B4AB-879B-4595-9CD0-C05A27D78C01}" dt="2024-04-20T16:30:08.116" v="55" actId="478"/>
          <ac:spMkLst>
            <pc:docMk/>
            <pc:sldMk cId="3229248585" sldId="298"/>
            <ac:spMk id="7" creationId="{E1F9EAAE-93EE-7A18-75D1-143EE41D7567}"/>
          </ac:spMkLst>
        </pc:spChg>
        <pc:spChg chg="mod">
          <ac:chgData name="Yerassyl Iskakov" userId="6c492fd590ec640b" providerId="LiveId" clId="{38B9B4AB-879B-4595-9CD0-C05A27D78C01}" dt="2024-04-20T16:31:23.954" v="65" actId="1076"/>
          <ac:spMkLst>
            <pc:docMk/>
            <pc:sldMk cId="3229248585" sldId="298"/>
            <ac:spMk id="8" creationId="{8CBE7CD3-985F-C174-DEC8-01A79465006B}"/>
          </ac:spMkLst>
        </pc:spChg>
        <pc:picChg chg="del mod">
          <ac:chgData name="Yerassyl Iskakov" userId="6c492fd590ec640b" providerId="LiveId" clId="{38B9B4AB-879B-4595-9CD0-C05A27D78C01}" dt="2024-04-20T16:31:32.794" v="78" actId="478"/>
          <ac:picMkLst>
            <pc:docMk/>
            <pc:sldMk cId="3229248585" sldId="298"/>
            <ac:picMk id="3" creationId="{1F40EAC2-95AE-B934-8711-0D3A1A542281}"/>
          </ac:picMkLst>
        </pc:picChg>
        <pc:picChg chg="mod">
          <ac:chgData name="Yerassyl Iskakov" userId="6c492fd590ec640b" providerId="LiveId" clId="{38B9B4AB-879B-4595-9CD0-C05A27D78C01}" dt="2024-04-20T16:38:08.841" v="235" actId="1076"/>
          <ac:picMkLst>
            <pc:docMk/>
            <pc:sldMk cId="3229248585" sldId="298"/>
            <ac:picMk id="10242" creationId="{B2F211AD-D48D-0C82-4D8B-F5A329555257}"/>
          </ac:picMkLst>
        </pc:picChg>
      </pc:sldChg>
      <pc:sldChg chg="del">
        <pc:chgData name="Yerassyl Iskakov" userId="6c492fd590ec640b" providerId="LiveId" clId="{38B9B4AB-879B-4595-9CD0-C05A27D78C01}" dt="2024-04-20T16:31:42.337" v="81" actId="47"/>
        <pc:sldMkLst>
          <pc:docMk/>
          <pc:sldMk cId="4215560329" sldId="300"/>
        </pc:sldMkLst>
      </pc:sldChg>
      <pc:sldChg chg="addSp delSp modSp mod">
        <pc:chgData name="Yerassyl Iskakov" userId="6c492fd590ec640b" providerId="LiveId" clId="{38B9B4AB-879B-4595-9CD0-C05A27D78C01}" dt="2024-04-20T16:34:44.170" v="167" actId="1076"/>
        <pc:sldMkLst>
          <pc:docMk/>
          <pc:sldMk cId="2135385860" sldId="301"/>
        </pc:sldMkLst>
        <pc:picChg chg="add mod">
          <ac:chgData name="Yerassyl Iskakov" userId="6c492fd590ec640b" providerId="LiveId" clId="{38B9B4AB-879B-4595-9CD0-C05A27D78C01}" dt="2024-04-20T16:34:44.170" v="167" actId="1076"/>
          <ac:picMkLst>
            <pc:docMk/>
            <pc:sldMk cId="2135385860" sldId="301"/>
            <ac:picMk id="3" creationId="{0F52120D-84DB-7A11-3DFF-5C79941520F9}"/>
          </ac:picMkLst>
        </pc:picChg>
        <pc:picChg chg="del">
          <ac:chgData name="Yerassyl Iskakov" userId="6c492fd590ec640b" providerId="LiveId" clId="{38B9B4AB-879B-4595-9CD0-C05A27D78C01}" dt="2024-04-20T16:32:55.520" v="115" actId="478"/>
          <ac:picMkLst>
            <pc:docMk/>
            <pc:sldMk cId="2135385860" sldId="301"/>
            <ac:picMk id="4" creationId="{58D1D7A2-A1A8-1B56-A476-56D934FCDC87}"/>
          </ac:picMkLst>
        </pc:picChg>
      </pc:sldChg>
      <pc:sldChg chg="modSp mod">
        <pc:chgData name="Yerassyl Iskakov" userId="6c492fd590ec640b" providerId="LiveId" clId="{38B9B4AB-879B-4595-9CD0-C05A27D78C01}" dt="2024-04-20T16:37:54.816" v="229" actId="1076"/>
        <pc:sldMkLst>
          <pc:docMk/>
          <pc:sldMk cId="447447891" sldId="303"/>
        </pc:sldMkLst>
        <pc:spChg chg="mod">
          <ac:chgData name="Yerassyl Iskakov" userId="6c492fd590ec640b" providerId="LiveId" clId="{38B9B4AB-879B-4595-9CD0-C05A27D78C01}" dt="2024-04-20T16:37:50.409" v="228" actId="20577"/>
          <ac:spMkLst>
            <pc:docMk/>
            <pc:sldMk cId="447447891" sldId="303"/>
            <ac:spMk id="4" creationId="{7988D435-B07F-88E0-4F2B-751C80E7AA4E}"/>
          </ac:spMkLst>
        </pc:spChg>
        <pc:picChg chg="mod">
          <ac:chgData name="Yerassyl Iskakov" userId="6c492fd590ec640b" providerId="LiveId" clId="{38B9B4AB-879B-4595-9CD0-C05A27D78C01}" dt="2024-04-20T16:37:54.816" v="229" actId="1076"/>
          <ac:picMkLst>
            <pc:docMk/>
            <pc:sldMk cId="447447891" sldId="303"/>
            <ac:picMk id="3" creationId="{97196B98-F9ED-35C8-CD83-C598F47FE514}"/>
          </ac:picMkLst>
        </pc:picChg>
      </pc:sldChg>
      <pc:sldChg chg="del">
        <pc:chgData name="Yerassyl Iskakov" userId="6c492fd590ec640b" providerId="LiveId" clId="{38B9B4AB-879B-4595-9CD0-C05A27D78C01}" dt="2024-04-20T16:31:43.475" v="82" actId="47"/>
        <pc:sldMkLst>
          <pc:docMk/>
          <pc:sldMk cId="455093599" sldId="305"/>
        </pc:sldMkLst>
      </pc:sldChg>
      <pc:sldChg chg="del">
        <pc:chgData name="Yerassyl Iskakov" userId="6c492fd590ec640b" providerId="LiveId" clId="{38B9B4AB-879B-4595-9CD0-C05A27D78C01}" dt="2024-04-20T16:36:18.868" v="215" actId="47"/>
        <pc:sldMkLst>
          <pc:docMk/>
          <pc:sldMk cId="2492203990" sldId="307"/>
        </pc:sldMkLst>
      </pc:sldChg>
      <pc:sldChg chg="addSp delSp modSp mod">
        <pc:chgData name="Yerassyl Iskakov" userId="6c492fd590ec640b" providerId="LiveId" clId="{38B9B4AB-879B-4595-9CD0-C05A27D78C01}" dt="2024-04-20T16:36:13.890" v="214" actId="1076"/>
        <pc:sldMkLst>
          <pc:docMk/>
          <pc:sldMk cId="3983760191" sldId="308"/>
        </pc:sldMkLst>
        <pc:spChg chg="mod">
          <ac:chgData name="Yerassyl Iskakov" userId="6c492fd590ec640b" providerId="LiveId" clId="{38B9B4AB-879B-4595-9CD0-C05A27D78C01}" dt="2024-04-20T16:36:08.945" v="212" actId="1076"/>
          <ac:spMkLst>
            <pc:docMk/>
            <pc:sldMk cId="3983760191" sldId="308"/>
            <ac:spMk id="2" creationId="{E92E3900-9098-7D04-459C-3BD24EB8AFD8}"/>
          </ac:spMkLst>
        </pc:spChg>
        <pc:spChg chg="mod">
          <ac:chgData name="Yerassyl Iskakov" userId="6c492fd590ec640b" providerId="LiveId" clId="{38B9B4AB-879B-4595-9CD0-C05A27D78C01}" dt="2024-04-20T16:36:05.203" v="210" actId="1076"/>
          <ac:spMkLst>
            <pc:docMk/>
            <pc:sldMk cId="3983760191" sldId="308"/>
            <ac:spMk id="3" creationId="{F1CB457D-AB80-ECE3-209F-7AB743524584}"/>
          </ac:spMkLst>
        </pc:spChg>
        <pc:spChg chg="mod">
          <ac:chgData name="Yerassyl Iskakov" userId="6c492fd590ec640b" providerId="LiveId" clId="{38B9B4AB-879B-4595-9CD0-C05A27D78C01}" dt="2024-04-20T16:36:13.890" v="214" actId="1076"/>
          <ac:spMkLst>
            <pc:docMk/>
            <pc:sldMk cId="3983760191" sldId="308"/>
            <ac:spMk id="9" creationId="{D508D1DC-89B3-259F-F929-AB928DA98C35}"/>
          </ac:spMkLst>
        </pc:spChg>
        <pc:picChg chg="del">
          <ac:chgData name="Yerassyl Iskakov" userId="6c492fd590ec640b" providerId="LiveId" clId="{38B9B4AB-879B-4595-9CD0-C05A27D78C01}" dt="2024-04-20T16:35:29.304" v="196" actId="478"/>
          <ac:picMkLst>
            <pc:docMk/>
            <pc:sldMk cId="3983760191" sldId="308"/>
            <ac:picMk id="4" creationId="{27D9E0B5-E70E-D0D8-8182-63C934ADBE57}"/>
          </ac:picMkLst>
        </pc:picChg>
        <pc:picChg chg="del mod">
          <ac:chgData name="Yerassyl Iskakov" userId="6c492fd590ec640b" providerId="LiveId" clId="{38B9B4AB-879B-4595-9CD0-C05A27D78C01}" dt="2024-04-20T16:35:44.468" v="202" actId="478"/>
          <ac:picMkLst>
            <pc:docMk/>
            <pc:sldMk cId="3983760191" sldId="308"/>
            <ac:picMk id="5" creationId="{6E5955EA-4010-B1CB-AA6E-65A99136E4B1}"/>
          </ac:picMkLst>
        </pc:picChg>
        <pc:picChg chg="add mod">
          <ac:chgData name="Yerassyl Iskakov" userId="6c492fd590ec640b" providerId="LiveId" clId="{38B9B4AB-879B-4595-9CD0-C05A27D78C01}" dt="2024-04-20T16:36:06.516" v="211" actId="1076"/>
          <ac:picMkLst>
            <pc:docMk/>
            <pc:sldMk cId="3983760191" sldId="308"/>
            <ac:picMk id="6" creationId="{501DA2E6-0E82-30AE-9344-789178572806}"/>
          </ac:picMkLst>
        </pc:picChg>
        <pc:picChg chg="add mod modCrop">
          <ac:chgData name="Yerassyl Iskakov" userId="6c492fd590ec640b" providerId="LiveId" clId="{38B9B4AB-879B-4595-9CD0-C05A27D78C01}" dt="2024-04-20T16:36:09.866" v="213" actId="1076"/>
          <ac:picMkLst>
            <pc:docMk/>
            <pc:sldMk cId="3983760191" sldId="308"/>
            <ac:picMk id="7" creationId="{DF711487-1D73-8528-6399-E06493E9D437}"/>
          </ac:picMkLst>
        </pc:picChg>
      </pc:sldChg>
      <pc:sldChg chg="del">
        <pc:chgData name="Yerassyl Iskakov" userId="6c492fd590ec640b" providerId="LiveId" clId="{38B9B4AB-879B-4595-9CD0-C05A27D78C01}" dt="2024-04-20T16:36:20.998" v="216" actId="47"/>
        <pc:sldMkLst>
          <pc:docMk/>
          <pc:sldMk cId="3241642981" sldId="309"/>
        </pc:sldMkLst>
      </pc:sldChg>
      <pc:sldChg chg="del">
        <pc:chgData name="Yerassyl Iskakov" userId="6c492fd590ec640b" providerId="LiveId" clId="{38B9B4AB-879B-4595-9CD0-C05A27D78C01}" dt="2024-04-20T16:36:29.023" v="217" actId="47"/>
        <pc:sldMkLst>
          <pc:docMk/>
          <pc:sldMk cId="887612637" sldId="310"/>
        </pc:sldMkLst>
      </pc:sldChg>
      <pc:sldChg chg="del">
        <pc:chgData name="Yerassyl Iskakov" userId="6c492fd590ec640b" providerId="LiveId" clId="{38B9B4AB-879B-4595-9CD0-C05A27D78C01}" dt="2024-04-20T16:36:30.886" v="218" actId="47"/>
        <pc:sldMkLst>
          <pc:docMk/>
          <pc:sldMk cId="147505906" sldId="311"/>
        </pc:sldMkLst>
      </pc:sldChg>
      <pc:sldChg chg="del">
        <pc:chgData name="Yerassyl Iskakov" userId="6c492fd590ec640b" providerId="LiveId" clId="{38B9B4AB-879B-4595-9CD0-C05A27D78C01}" dt="2024-04-20T16:36:33.229" v="219" actId="47"/>
        <pc:sldMkLst>
          <pc:docMk/>
          <pc:sldMk cId="3565455468" sldId="313"/>
        </pc:sldMkLst>
      </pc:sldChg>
      <pc:sldChg chg="addSp delSp modSp add mod">
        <pc:chgData name="Yerassyl Iskakov" userId="6c492fd590ec640b" providerId="LiveId" clId="{38B9B4AB-879B-4595-9CD0-C05A27D78C01}" dt="2024-04-20T16:32:44.611" v="114" actId="1076"/>
        <pc:sldMkLst>
          <pc:docMk/>
          <pc:sldMk cId="2521722594" sldId="314"/>
        </pc:sldMkLst>
        <pc:spChg chg="mod">
          <ac:chgData name="Yerassyl Iskakov" userId="6c492fd590ec640b" providerId="LiveId" clId="{38B9B4AB-879B-4595-9CD0-C05A27D78C01}" dt="2024-04-20T16:31:54.935" v="95" actId="20577"/>
          <ac:spMkLst>
            <pc:docMk/>
            <pc:sldMk cId="2521722594" sldId="314"/>
            <ac:spMk id="2" creationId="{E92E3900-9098-7D04-459C-3BD24EB8AFD8}"/>
          </ac:spMkLst>
        </pc:spChg>
        <pc:spChg chg="del">
          <ac:chgData name="Yerassyl Iskakov" userId="6c492fd590ec640b" providerId="LiveId" clId="{38B9B4AB-879B-4595-9CD0-C05A27D78C01}" dt="2024-04-20T16:32:01.959" v="97" actId="478"/>
          <ac:spMkLst>
            <pc:docMk/>
            <pc:sldMk cId="2521722594" sldId="314"/>
            <ac:spMk id="4" creationId="{D3FCCA62-51A5-2D8B-D5E2-AFB1681643FE}"/>
          </ac:spMkLst>
        </pc:spChg>
        <pc:spChg chg="mod">
          <ac:chgData name="Yerassyl Iskakov" userId="6c492fd590ec640b" providerId="LiveId" clId="{38B9B4AB-879B-4595-9CD0-C05A27D78C01}" dt="2024-04-20T16:32:31.028" v="109"/>
          <ac:spMkLst>
            <pc:docMk/>
            <pc:sldMk cId="2521722594" sldId="314"/>
            <ac:spMk id="6" creationId="{48233DF9-E9AD-3C8C-DF70-D609881DBF25}"/>
          </ac:spMkLst>
        </pc:spChg>
        <pc:spChg chg="del mod">
          <ac:chgData name="Yerassyl Iskakov" userId="6c492fd590ec640b" providerId="LiveId" clId="{38B9B4AB-879B-4595-9CD0-C05A27D78C01}" dt="2024-04-20T16:32:01.961" v="99"/>
          <ac:spMkLst>
            <pc:docMk/>
            <pc:sldMk cId="2521722594" sldId="314"/>
            <ac:spMk id="8" creationId="{8CBE7CD3-985F-C174-DEC8-01A79465006B}"/>
          </ac:spMkLst>
        </pc:spChg>
        <pc:picChg chg="add mod">
          <ac:chgData name="Yerassyl Iskakov" userId="6c492fd590ec640b" providerId="LiveId" clId="{38B9B4AB-879B-4595-9CD0-C05A27D78C01}" dt="2024-04-20T16:32:21.259" v="108" actId="1076"/>
          <ac:picMkLst>
            <pc:docMk/>
            <pc:sldMk cId="2521722594" sldId="314"/>
            <ac:picMk id="3" creationId="{8A7B5539-C041-9BD7-E9DF-9A79AAB0C35F}"/>
          </ac:picMkLst>
        </pc:picChg>
        <pc:picChg chg="add mod">
          <ac:chgData name="Yerassyl Iskakov" userId="6c492fd590ec640b" providerId="LiveId" clId="{38B9B4AB-879B-4595-9CD0-C05A27D78C01}" dt="2024-04-20T16:32:44.611" v="114" actId="1076"/>
          <ac:picMkLst>
            <pc:docMk/>
            <pc:sldMk cId="2521722594" sldId="314"/>
            <ac:picMk id="5" creationId="{8687214B-BC36-5DF2-06D3-A4C003BAAE1C}"/>
          </ac:picMkLst>
        </pc:picChg>
        <pc:picChg chg="del">
          <ac:chgData name="Yerassyl Iskakov" userId="6c492fd590ec640b" providerId="LiveId" clId="{38B9B4AB-879B-4595-9CD0-C05A27D78C01}" dt="2024-04-20T16:32:03.873" v="100" actId="478"/>
          <ac:picMkLst>
            <pc:docMk/>
            <pc:sldMk cId="2521722594" sldId="314"/>
            <ac:picMk id="10242" creationId="{B2F211AD-D48D-0C82-4D8B-F5A329555257}"/>
          </ac:picMkLst>
        </pc:picChg>
      </pc:sldChg>
      <pc:sldChg chg="addSp modSp new mod">
        <pc:chgData name="Yerassyl Iskakov" userId="6c492fd590ec640b" providerId="LiveId" clId="{38B9B4AB-879B-4595-9CD0-C05A27D78C01}" dt="2024-04-20T16:34:05.532" v="152" actId="1076"/>
        <pc:sldMkLst>
          <pc:docMk/>
          <pc:sldMk cId="2917198530" sldId="315"/>
        </pc:sldMkLst>
        <pc:spChg chg="mod">
          <ac:chgData name="Yerassyl Iskakov" userId="6c492fd590ec640b" providerId="LiveId" clId="{38B9B4AB-879B-4595-9CD0-C05A27D78C01}" dt="2024-04-20T16:33:09.985" v="124" actId="1076"/>
          <ac:spMkLst>
            <pc:docMk/>
            <pc:sldMk cId="2917198530" sldId="315"/>
            <ac:spMk id="2" creationId="{B1523001-0C32-3F26-6600-13BC04ACB4EC}"/>
          </ac:spMkLst>
        </pc:spChg>
        <pc:picChg chg="add mod">
          <ac:chgData name="Yerassyl Iskakov" userId="6c492fd590ec640b" providerId="LiveId" clId="{38B9B4AB-879B-4595-9CD0-C05A27D78C01}" dt="2024-04-20T16:33:47.186" v="141" actId="14100"/>
          <ac:picMkLst>
            <pc:docMk/>
            <pc:sldMk cId="2917198530" sldId="315"/>
            <ac:picMk id="3" creationId="{FEE1A266-F9A6-7773-7B89-4C970705076B}"/>
          </ac:picMkLst>
        </pc:picChg>
        <pc:picChg chg="add mod">
          <ac:chgData name="Yerassyl Iskakov" userId="6c492fd590ec640b" providerId="LiveId" clId="{38B9B4AB-879B-4595-9CD0-C05A27D78C01}" dt="2024-04-20T16:34:05.532" v="152" actId="1076"/>
          <ac:picMkLst>
            <pc:docMk/>
            <pc:sldMk cId="2917198530" sldId="315"/>
            <ac:picMk id="4" creationId="{E63B6B34-3FF4-F565-8301-A0C8379BAAB2}"/>
          </ac:picMkLst>
        </pc:picChg>
        <pc:picChg chg="add mod">
          <ac:chgData name="Yerassyl Iskakov" userId="6c492fd590ec640b" providerId="LiveId" clId="{38B9B4AB-879B-4595-9CD0-C05A27D78C01}" dt="2024-04-20T16:33:45.571" v="140" actId="1076"/>
          <ac:picMkLst>
            <pc:docMk/>
            <pc:sldMk cId="2917198530" sldId="315"/>
            <ac:picMk id="5" creationId="{D8F245EE-12B1-ACC3-673F-F449A828AFBD}"/>
          </ac:picMkLst>
        </pc:picChg>
        <pc:picChg chg="add mod">
          <ac:chgData name="Yerassyl Iskakov" userId="6c492fd590ec640b" providerId="LiveId" clId="{38B9B4AB-879B-4595-9CD0-C05A27D78C01}" dt="2024-04-20T16:34:02.012" v="150" actId="14100"/>
          <ac:picMkLst>
            <pc:docMk/>
            <pc:sldMk cId="2917198530" sldId="315"/>
            <ac:picMk id="6" creationId="{EC0F30CF-6BA8-BDFF-006F-B8623DC69EC9}"/>
          </ac:picMkLst>
        </pc:picChg>
      </pc:sldChg>
      <pc:sldChg chg="addSp delSp modSp add mod">
        <pc:chgData name="Yerassyl Iskakov" userId="6c492fd590ec640b" providerId="LiveId" clId="{38B9B4AB-879B-4595-9CD0-C05A27D78C01}" dt="2024-04-20T16:34:23.587" v="162" actId="1076"/>
        <pc:sldMkLst>
          <pc:docMk/>
          <pc:sldMk cId="4011477118" sldId="316"/>
        </pc:sldMkLst>
        <pc:picChg chg="del">
          <ac:chgData name="Yerassyl Iskakov" userId="6c492fd590ec640b" providerId="LiveId" clId="{38B9B4AB-879B-4595-9CD0-C05A27D78C01}" dt="2024-04-20T16:34:14.364" v="154" actId="478"/>
          <ac:picMkLst>
            <pc:docMk/>
            <pc:sldMk cId="4011477118" sldId="316"/>
            <ac:picMk id="3" creationId="{FEE1A266-F9A6-7773-7B89-4C970705076B}"/>
          </ac:picMkLst>
        </pc:picChg>
        <pc:picChg chg="del">
          <ac:chgData name="Yerassyl Iskakov" userId="6c492fd590ec640b" providerId="LiveId" clId="{38B9B4AB-879B-4595-9CD0-C05A27D78C01}" dt="2024-04-20T16:34:14.678" v="155" actId="478"/>
          <ac:picMkLst>
            <pc:docMk/>
            <pc:sldMk cId="4011477118" sldId="316"/>
            <ac:picMk id="4" creationId="{E63B6B34-3FF4-F565-8301-A0C8379BAAB2}"/>
          </ac:picMkLst>
        </pc:picChg>
        <pc:picChg chg="del">
          <ac:chgData name="Yerassyl Iskakov" userId="6c492fd590ec640b" providerId="LiveId" clId="{38B9B4AB-879B-4595-9CD0-C05A27D78C01}" dt="2024-04-20T16:34:15.434" v="157" actId="478"/>
          <ac:picMkLst>
            <pc:docMk/>
            <pc:sldMk cId="4011477118" sldId="316"/>
            <ac:picMk id="5" creationId="{D8F245EE-12B1-ACC3-673F-F449A828AFBD}"/>
          </ac:picMkLst>
        </pc:picChg>
        <pc:picChg chg="del">
          <ac:chgData name="Yerassyl Iskakov" userId="6c492fd590ec640b" providerId="LiveId" clId="{38B9B4AB-879B-4595-9CD0-C05A27D78C01}" dt="2024-04-20T16:34:15.057" v="156" actId="478"/>
          <ac:picMkLst>
            <pc:docMk/>
            <pc:sldMk cId="4011477118" sldId="316"/>
            <ac:picMk id="6" creationId="{EC0F30CF-6BA8-BDFF-006F-B8623DC69EC9}"/>
          </ac:picMkLst>
        </pc:picChg>
        <pc:picChg chg="add mod">
          <ac:chgData name="Yerassyl Iskakov" userId="6c492fd590ec640b" providerId="LiveId" clId="{38B9B4AB-879B-4595-9CD0-C05A27D78C01}" dt="2024-04-20T16:34:23.587" v="162" actId="1076"/>
          <ac:picMkLst>
            <pc:docMk/>
            <pc:sldMk cId="4011477118" sldId="316"/>
            <ac:picMk id="7" creationId="{763627FE-6531-44B6-57A3-9B24ABACEEDD}"/>
          </ac:picMkLst>
        </pc:picChg>
      </pc:sldChg>
      <pc:sldMasterChg chg="delSldLayout">
        <pc:chgData name="Yerassyl Iskakov" userId="6c492fd590ec640b" providerId="LiveId" clId="{38B9B4AB-879B-4595-9CD0-C05A27D78C01}" dt="2024-04-20T16:31:38.605" v="80" actId="47"/>
        <pc:sldMasterMkLst>
          <pc:docMk/>
          <pc:sldMasterMk cId="0" sldId="2147483672"/>
        </pc:sldMasterMkLst>
        <pc:sldLayoutChg chg="del">
          <pc:chgData name="Yerassyl Iskakov" userId="6c492fd590ec640b" providerId="LiveId" clId="{38B9B4AB-879B-4595-9CD0-C05A27D78C01}" dt="2024-04-20T16:31:38.605" v="80" actId="47"/>
          <pc:sldLayoutMkLst>
            <pc:docMk/>
            <pc:sldMasterMk cId="0" sldId="2147483672"/>
            <pc:sldLayoutMk cId="0" sldId="2147483651"/>
          </pc:sldLayoutMkLst>
        </pc:sldLayoutChg>
      </pc:sldMasterChg>
      <pc:sldMasterChg chg="del delSldLayout">
        <pc:chgData name="Yerassyl Iskakov" userId="6c492fd590ec640b" providerId="LiveId" clId="{38B9B4AB-879B-4595-9CD0-C05A27D78C01}" dt="2024-04-20T16:38:02.295" v="232" actId="47"/>
        <pc:sldMasterMkLst>
          <pc:docMk/>
          <pc:sldMasterMk cId="0" sldId="2147483673"/>
        </pc:sldMasterMkLst>
        <pc:sldLayoutChg chg="del">
          <pc:chgData name="Yerassyl Iskakov" userId="6c492fd590ec640b" providerId="LiveId" clId="{38B9B4AB-879B-4595-9CD0-C05A27D78C01}" dt="2024-04-20T16:38:02.295" v="232" actId="47"/>
          <pc:sldLayoutMkLst>
            <pc:docMk/>
            <pc:sldMasterMk cId="0" sldId="2147483673"/>
            <pc:sldLayoutMk cId="0" sldId="2147483670"/>
          </pc:sldLayoutMkLst>
        </pc:sldLayoutChg>
        <pc:sldLayoutChg chg="del">
          <pc:chgData name="Yerassyl Iskakov" userId="6c492fd590ec640b" providerId="LiveId" clId="{38B9B4AB-879B-4595-9CD0-C05A27D78C01}" dt="2024-04-20T16:38:00.326" v="231" actId="47"/>
          <pc:sldLayoutMkLst>
            <pc:docMk/>
            <pc:sldMasterMk cId="0" sldId="2147483673"/>
            <pc:sldLayoutMk cId="0" sldId="2147483671"/>
          </pc:sldLayoutMkLst>
        </pc:sldLayoutChg>
      </pc:sldMasterChg>
    </pc:docChg>
  </pc:docChgLst>
  <pc:docChgLst>
    <pc:chgData name="Yerassyl Iskakov" userId="6c492fd590ec640b" providerId="LiveId" clId="{C9674217-8F1B-43B1-AA6E-E9B29D34EBC4}"/>
    <pc:docChg chg="custSel addSld modSld">
      <pc:chgData name="Yerassyl Iskakov" userId="6c492fd590ec640b" providerId="LiveId" clId="{C9674217-8F1B-43B1-AA6E-E9B29D34EBC4}" dt="2023-12-14T06:10:05.070" v="99"/>
      <pc:docMkLst>
        <pc:docMk/>
      </pc:docMkLst>
      <pc:sldChg chg="modSp mod">
        <pc:chgData name="Yerassyl Iskakov" userId="6c492fd590ec640b" providerId="LiveId" clId="{C9674217-8F1B-43B1-AA6E-E9B29D34EBC4}" dt="2023-12-14T06:08:30.215" v="21" actId="20577"/>
        <pc:sldMkLst>
          <pc:docMk/>
          <pc:sldMk cId="447447891" sldId="303"/>
        </pc:sldMkLst>
        <pc:spChg chg="mod">
          <ac:chgData name="Yerassyl Iskakov" userId="6c492fd590ec640b" providerId="LiveId" clId="{C9674217-8F1B-43B1-AA6E-E9B29D34EBC4}" dt="2023-12-14T06:08:30.215" v="21" actId="20577"/>
          <ac:spMkLst>
            <pc:docMk/>
            <pc:sldMk cId="447447891" sldId="303"/>
            <ac:spMk id="4" creationId="{7988D435-B07F-88E0-4F2B-751C80E7AA4E}"/>
          </ac:spMkLst>
        </pc:spChg>
      </pc:sldChg>
      <pc:sldChg chg="modSp mod">
        <pc:chgData name="Yerassyl Iskakov" userId="6c492fd590ec640b" providerId="LiveId" clId="{C9674217-8F1B-43B1-AA6E-E9B29D34EBC4}" dt="2023-12-14T06:00:59.606" v="18" actId="1076"/>
        <pc:sldMkLst>
          <pc:docMk/>
          <pc:sldMk cId="3341242091" sldId="306"/>
        </pc:sldMkLst>
        <pc:spChg chg="mod">
          <ac:chgData name="Yerassyl Iskakov" userId="6c492fd590ec640b" providerId="LiveId" clId="{C9674217-8F1B-43B1-AA6E-E9B29D34EBC4}" dt="2023-12-14T06:00:23.190" v="1" actId="1076"/>
          <ac:spMkLst>
            <pc:docMk/>
            <pc:sldMk cId="3341242091" sldId="306"/>
            <ac:spMk id="7" creationId="{9B83F880-E26C-E89F-4AD1-8E7CCB105706}"/>
          </ac:spMkLst>
        </pc:spChg>
        <pc:picChg chg="mod">
          <ac:chgData name="Yerassyl Iskakov" userId="6c492fd590ec640b" providerId="LiveId" clId="{C9674217-8F1B-43B1-AA6E-E9B29D34EBC4}" dt="2023-12-14T06:00:59.606" v="18" actId="1076"/>
          <ac:picMkLst>
            <pc:docMk/>
            <pc:sldMk cId="3341242091" sldId="306"/>
            <ac:picMk id="8194" creationId="{0906AA7F-F517-19E9-AC07-CBB1B62A07F0}"/>
          </ac:picMkLst>
        </pc:picChg>
      </pc:sldChg>
      <pc:sldChg chg="modSp mod">
        <pc:chgData name="Yerassyl Iskakov" userId="6c492fd590ec640b" providerId="LiveId" clId="{C9674217-8F1B-43B1-AA6E-E9B29D34EBC4}" dt="2023-12-14T06:02:40.159" v="19" actId="1076"/>
        <pc:sldMkLst>
          <pc:docMk/>
          <pc:sldMk cId="3983760191" sldId="308"/>
        </pc:sldMkLst>
        <pc:picChg chg="mod">
          <ac:chgData name="Yerassyl Iskakov" userId="6c492fd590ec640b" providerId="LiveId" clId="{C9674217-8F1B-43B1-AA6E-E9B29D34EBC4}" dt="2023-12-14T06:02:40.159" v="19" actId="1076"/>
          <ac:picMkLst>
            <pc:docMk/>
            <pc:sldMk cId="3983760191" sldId="308"/>
            <ac:picMk id="4" creationId="{27D9E0B5-E70E-D0D8-8182-63C934ADBE57}"/>
          </ac:picMkLst>
        </pc:picChg>
      </pc:sldChg>
      <pc:sldChg chg="addSp delSp modSp add mod delAnim modAnim">
        <pc:chgData name="Yerassyl Iskakov" userId="6c492fd590ec640b" providerId="LiveId" clId="{C9674217-8F1B-43B1-AA6E-E9B29D34EBC4}" dt="2023-12-14T06:09:47.262" v="94" actId="1076"/>
        <pc:sldMkLst>
          <pc:docMk/>
          <pc:sldMk cId="4003809733" sldId="312"/>
        </pc:sldMkLst>
        <pc:spChg chg="del">
          <ac:chgData name="Yerassyl Iskakov" userId="6c492fd590ec640b" providerId="LiveId" clId="{C9674217-8F1B-43B1-AA6E-E9B29D34EBC4}" dt="2023-12-14T06:08:41.764" v="23" actId="478"/>
          <ac:spMkLst>
            <pc:docMk/>
            <pc:sldMk cId="4003809733" sldId="312"/>
            <ac:spMk id="2" creationId="{E92E3900-9098-7D04-459C-3BD24EB8AFD8}"/>
          </ac:spMkLst>
        </pc:spChg>
        <pc:spChg chg="del">
          <ac:chgData name="Yerassyl Iskakov" userId="6c492fd590ec640b" providerId="LiveId" clId="{C9674217-8F1B-43B1-AA6E-E9B29D34EBC4}" dt="2023-12-14T06:08:42.782" v="24" actId="478"/>
          <ac:spMkLst>
            <pc:docMk/>
            <pc:sldMk cId="4003809733" sldId="312"/>
            <ac:spMk id="4" creationId="{E103C0B7-06C4-77A0-F798-4DEFEBFF4EF9}"/>
          </ac:spMkLst>
        </pc:spChg>
        <pc:spChg chg="add mod">
          <ac:chgData name="Yerassyl Iskakov" userId="6c492fd590ec640b" providerId="LiveId" clId="{C9674217-8F1B-43B1-AA6E-E9B29D34EBC4}" dt="2023-12-14T06:09:47.262" v="94" actId="1076"/>
          <ac:spMkLst>
            <pc:docMk/>
            <pc:sldMk cId="4003809733" sldId="312"/>
            <ac:spMk id="5" creationId="{97598223-57CB-FD44-758F-76129F538D64}"/>
          </ac:spMkLst>
        </pc:spChg>
        <pc:spChg chg="add del mod">
          <ac:chgData name="Yerassyl Iskakov" userId="6c492fd590ec640b" providerId="LiveId" clId="{C9674217-8F1B-43B1-AA6E-E9B29D34EBC4}" dt="2023-12-14T06:09:30.094" v="77" actId="478"/>
          <ac:spMkLst>
            <pc:docMk/>
            <pc:sldMk cId="4003809733" sldId="312"/>
            <ac:spMk id="9" creationId="{7043A273-D57D-DE5A-CF6A-12ECF0ED652D}"/>
          </ac:spMkLst>
        </pc:spChg>
        <pc:picChg chg="del">
          <ac:chgData name="Yerassyl Iskakov" userId="6c492fd590ec640b" providerId="LiveId" clId="{C9674217-8F1B-43B1-AA6E-E9B29D34EBC4}" dt="2023-12-14T06:08:43.764" v="25" actId="478"/>
          <ac:picMkLst>
            <pc:docMk/>
            <pc:sldMk cId="4003809733" sldId="312"/>
            <ac:picMk id="7" creationId="{580E7499-973C-FC96-139C-5CE38EC86F9E}"/>
          </ac:picMkLst>
        </pc:picChg>
        <pc:picChg chg="add del mod">
          <ac:chgData name="Yerassyl Iskakov" userId="6c492fd590ec640b" providerId="LiveId" clId="{C9674217-8F1B-43B1-AA6E-E9B29D34EBC4}" dt="2023-12-14T06:09:33.612" v="79" actId="478"/>
          <ac:picMkLst>
            <pc:docMk/>
            <pc:sldMk cId="4003809733" sldId="312"/>
            <ac:picMk id="8" creationId="{D7199AD6-2CD8-4A79-84E9-4D5A7A8292B7}"/>
          </ac:picMkLst>
        </pc:picChg>
      </pc:sldChg>
      <pc:sldChg chg="addSp delSp modSp add mod modAnim">
        <pc:chgData name="Yerassyl Iskakov" userId="6c492fd590ec640b" providerId="LiveId" clId="{C9674217-8F1B-43B1-AA6E-E9B29D34EBC4}" dt="2023-12-14T06:10:05.070" v="99"/>
        <pc:sldMkLst>
          <pc:docMk/>
          <pc:sldMk cId="3565455468" sldId="313"/>
        </pc:sldMkLst>
        <pc:spChg chg="add del mod">
          <ac:chgData name="Yerassyl Iskakov" userId="6c492fd590ec640b" providerId="LiveId" clId="{C9674217-8F1B-43B1-AA6E-E9B29D34EBC4}" dt="2023-12-14T06:09:51.674" v="96" actId="478"/>
          <ac:spMkLst>
            <pc:docMk/>
            <pc:sldMk cId="3565455468" sldId="313"/>
            <ac:spMk id="3" creationId="{369D3BAB-58F1-56D5-58A2-6AE73B1646CE}"/>
          </ac:spMkLst>
        </pc:spChg>
        <pc:spChg chg="del">
          <ac:chgData name="Yerassyl Iskakov" userId="6c492fd590ec640b" providerId="LiveId" clId="{C9674217-8F1B-43B1-AA6E-E9B29D34EBC4}" dt="2023-12-14T06:09:49.812" v="95" actId="478"/>
          <ac:spMkLst>
            <pc:docMk/>
            <pc:sldMk cId="3565455468" sldId="313"/>
            <ac:spMk id="5" creationId="{97598223-57CB-FD44-758F-76129F538D64}"/>
          </ac:spMkLst>
        </pc:spChg>
        <pc:picChg chg="mod">
          <ac:chgData name="Yerassyl Iskakov" userId="6c492fd590ec640b" providerId="LiveId" clId="{C9674217-8F1B-43B1-AA6E-E9B29D34EBC4}" dt="2023-12-14T06:09:55.479" v="98" actId="14100"/>
          <ac:picMkLst>
            <pc:docMk/>
            <pc:sldMk cId="3565455468" sldId="313"/>
            <ac:picMk id="8" creationId="{D7199AD6-2CD8-4A79-84E9-4D5A7A8292B7}"/>
          </ac:picMkLst>
        </pc:picChg>
      </pc:sldChg>
    </pc:docChg>
  </pc:docChgLst>
  <pc:docChgLst>
    <pc:chgData name="Yerassyl Iskakov" userId="6c492fd590ec640b" providerId="LiveId" clId="{E0E9BAC7-E514-428C-B778-7390ACB24F19}"/>
    <pc:docChg chg="custSel addSld modSld sldOrd">
      <pc:chgData name="Yerassyl Iskakov" userId="6c492fd590ec640b" providerId="LiveId" clId="{E0E9BAC7-E514-428C-B778-7390ACB24F19}" dt="2023-12-10T08:44:26.694" v="13"/>
      <pc:docMkLst>
        <pc:docMk/>
      </pc:docMkLst>
      <pc:sldChg chg="modSp mod ord">
        <pc:chgData name="Yerassyl Iskakov" userId="6c492fd590ec640b" providerId="LiveId" clId="{E0E9BAC7-E514-428C-B778-7390ACB24F19}" dt="2023-12-10T08:44:26.694" v="13"/>
        <pc:sldMkLst>
          <pc:docMk/>
          <pc:sldMk cId="0" sldId="256"/>
        </pc:sldMkLst>
        <pc:spChg chg="mod">
          <ac:chgData name="Yerassyl Iskakov" userId="6c492fd590ec640b" providerId="LiveId" clId="{E0E9BAC7-E514-428C-B778-7390ACB24F19}" dt="2023-12-09T17:28:19.217" v="11"/>
          <ac:spMkLst>
            <pc:docMk/>
            <pc:sldMk cId="0" sldId="256"/>
            <ac:spMk id="644" creationId="{00000000-0000-0000-0000-000000000000}"/>
          </ac:spMkLst>
        </pc:spChg>
      </pc:sldChg>
      <pc:sldChg chg="addSp delSp modSp add mod ord modNotes">
        <pc:chgData name="Yerassyl Iskakov" userId="6c492fd590ec640b" providerId="LiveId" clId="{E0E9BAC7-E514-428C-B778-7390ACB24F19}" dt="2023-12-09T17:26:34.053" v="10"/>
        <pc:sldMkLst>
          <pc:docMk/>
          <pc:sldMk cId="2764185042" sldId="296"/>
        </pc:sldMkLst>
        <pc:spChg chg="add del mod">
          <ac:chgData name="Yerassyl Iskakov" userId="6c492fd590ec640b" providerId="LiveId" clId="{E0E9BAC7-E514-428C-B778-7390ACB24F19}" dt="2023-12-09T17:26:26.056" v="4" actId="478"/>
          <ac:spMkLst>
            <pc:docMk/>
            <pc:sldMk cId="2764185042" sldId="296"/>
            <ac:spMk id="3" creationId="{8672E2D6-26D2-99BA-6310-FB0FDC9361D3}"/>
          </ac:spMkLst>
        </pc:spChg>
        <pc:spChg chg="add del mod">
          <ac:chgData name="Yerassyl Iskakov" userId="6c492fd590ec640b" providerId="LiveId" clId="{E0E9BAC7-E514-428C-B778-7390ACB24F19}" dt="2023-12-09T17:26:30.135" v="9" actId="478"/>
          <ac:spMkLst>
            <pc:docMk/>
            <pc:sldMk cId="2764185042" sldId="296"/>
            <ac:spMk id="5" creationId="{7BC7ADFC-C7A7-7A5F-F4D1-E69BC690735C}"/>
          </ac:spMkLst>
        </pc:spChg>
        <pc:spChg chg="del mod">
          <ac:chgData name="Yerassyl Iskakov" userId="6c492fd590ec640b" providerId="LiveId" clId="{E0E9BAC7-E514-428C-B778-7390ACB24F19}" dt="2023-12-09T17:26:28.213" v="7" actId="478"/>
          <ac:spMkLst>
            <pc:docMk/>
            <pc:sldMk cId="2764185042" sldId="296"/>
            <ac:spMk id="643" creationId="{00000000-0000-0000-0000-000000000000}"/>
          </ac:spMkLst>
        </pc:spChg>
        <pc:spChg chg="del">
          <ac:chgData name="Yerassyl Iskakov" userId="6c492fd590ec640b" providerId="LiveId" clId="{E0E9BAC7-E514-428C-B778-7390ACB24F19}" dt="2023-12-09T17:26:25.023" v="3" actId="478"/>
          <ac:spMkLst>
            <pc:docMk/>
            <pc:sldMk cId="2764185042" sldId="296"/>
            <ac:spMk id="644" creationId="{00000000-0000-0000-0000-000000000000}"/>
          </ac:spMkLst>
        </pc:spChg>
        <pc:grpChg chg="del">
          <ac:chgData name="Yerassyl Iskakov" userId="6c492fd590ec640b" providerId="LiveId" clId="{E0E9BAC7-E514-428C-B778-7390ACB24F19}" dt="2023-12-09T17:26:28.710" v="8" actId="478"/>
          <ac:grpSpMkLst>
            <pc:docMk/>
            <pc:sldMk cId="2764185042" sldId="296"/>
            <ac:grpSpMk id="645" creationId="{00000000-0000-0000-0000-000000000000}"/>
          </ac:grpSpMkLst>
        </pc:grpChg>
        <pc:picChg chg="add mod">
          <ac:chgData name="Yerassyl Iskakov" userId="6c492fd590ec640b" providerId="LiveId" clId="{E0E9BAC7-E514-428C-B778-7390ACB24F19}" dt="2023-12-09T17:26:34.053" v="10"/>
          <ac:picMkLst>
            <pc:docMk/>
            <pc:sldMk cId="2764185042" sldId="296"/>
            <ac:picMk id="1026" creationId="{5C924E2B-0F9F-B987-125E-C83DE67316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848ccad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848ccad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0529" y="-42181"/>
            <a:ext cx="9874535" cy="6191033"/>
            <a:chOff x="-47702" y="2728614"/>
            <a:chExt cx="3932824" cy="2465761"/>
          </a:xfrm>
        </p:grpSpPr>
        <p:sp>
          <p:nvSpPr>
            <p:cNvPr id="10" name="Google Shape;10;p2"/>
            <p:cNvSpPr/>
            <p:nvPr/>
          </p:nvSpPr>
          <p:spPr>
            <a:xfrm>
              <a:off x="1951111" y="4590303"/>
              <a:ext cx="6275" cy="127861"/>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51111" y="4724347"/>
              <a:ext cx="6275" cy="6275"/>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63569" y="4724347"/>
              <a:ext cx="494186" cy="6275"/>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63935" y="4724347"/>
              <a:ext cx="6275" cy="6275"/>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63935" y="4590303"/>
              <a:ext cx="6275" cy="127861"/>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63935" y="4579091"/>
              <a:ext cx="6275" cy="6275"/>
            </a:xfrm>
            <a:custGeom>
              <a:avLst/>
              <a:gdLst/>
              <a:ahLst/>
              <a:cxnLst/>
              <a:rect l="l" t="t" r="r" b="b"/>
              <a:pathLst>
                <a:path w="136" h="136" extrusionOk="0">
                  <a:moveTo>
                    <a:pt x="22" y="1"/>
                  </a:moveTo>
                  <a:cubicBezTo>
                    <a:pt x="22" y="22"/>
                    <a:pt x="0" y="44"/>
                    <a:pt x="0" y="65"/>
                  </a:cubicBezTo>
                  <a:cubicBezTo>
                    <a:pt x="0" y="65"/>
                    <a:pt x="22" y="87"/>
                    <a:pt x="22" y="109"/>
                  </a:cubicBezTo>
                  <a:cubicBezTo>
                    <a:pt x="44" y="109"/>
                    <a:pt x="71" y="136"/>
                    <a:pt x="71" y="136"/>
                  </a:cubicBezTo>
                  <a:cubicBezTo>
                    <a:pt x="92" y="136"/>
                    <a:pt x="114" y="109"/>
                    <a:pt x="135" y="109"/>
                  </a:cubicBezTo>
                  <a:lnTo>
                    <a:pt x="135" y="65"/>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162368" y="2745396"/>
              <a:ext cx="628230" cy="854467"/>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7702" y="2752640"/>
              <a:ext cx="525332" cy="1318660"/>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8794" y="4477921"/>
              <a:ext cx="6275" cy="716455"/>
            </a:xfrm>
            <a:custGeom>
              <a:avLst/>
              <a:gdLst/>
              <a:ahLst/>
              <a:cxnLst/>
              <a:rect l="l" t="t" r="r" b="b"/>
              <a:pathLst>
                <a:path w="136" h="15527" extrusionOk="0">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0825" y="4465617"/>
              <a:ext cx="737126" cy="396733"/>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250" y="4629130"/>
              <a:ext cx="579365" cy="6275"/>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53079" y="2751625"/>
              <a:ext cx="971899" cy="698736"/>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618696" y="3445097"/>
              <a:ext cx="1015" cy="4291"/>
            </a:xfrm>
            <a:custGeom>
              <a:avLst/>
              <a:gdLst/>
              <a:ahLst/>
              <a:cxnLst/>
              <a:rect l="l" t="t" r="r" b="b"/>
              <a:pathLst>
                <a:path w="22" h="93" extrusionOk="0">
                  <a:moveTo>
                    <a:pt x="22" y="0"/>
                  </a:moveTo>
                  <a:cubicBezTo>
                    <a:pt x="0" y="0"/>
                    <a:pt x="0" y="22"/>
                    <a:pt x="0" y="49"/>
                  </a:cubicBezTo>
                  <a:cubicBezTo>
                    <a:pt x="0" y="49"/>
                    <a:pt x="0" y="70"/>
                    <a:pt x="22" y="92"/>
                  </a:cubicBezTo>
                  <a:lnTo>
                    <a:pt x="22" y="49"/>
                  </a:lnTo>
                  <a:lnTo>
                    <a:pt x="22" y="0"/>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1602" y="2728614"/>
              <a:ext cx="1015458" cy="828581"/>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225746" y="3970611"/>
              <a:ext cx="659376" cy="637459"/>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42254" y="97388"/>
            <a:ext cx="8695423" cy="4454448"/>
            <a:chOff x="342254" y="97388"/>
            <a:chExt cx="8695423" cy="4454448"/>
          </a:xfrm>
        </p:grpSpPr>
        <p:grpSp>
          <p:nvGrpSpPr>
            <p:cNvPr id="26" name="Google Shape;26;p2"/>
            <p:cNvGrpSpPr/>
            <p:nvPr/>
          </p:nvGrpSpPr>
          <p:grpSpPr>
            <a:xfrm>
              <a:off x="342254" y="97388"/>
              <a:ext cx="301874" cy="154373"/>
              <a:chOff x="7893111" y="352204"/>
              <a:chExt cx="225869" cy="115505"/>
            </a:xfrm>
          </p:grpSpPr>
          <p:sp>
            <p:nvSpPr>
              <p:cNvPr id="27" name="Google Shape;27;p2"/>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rot="5400000">
              <a:off x="8809554" y="4323713"/>
              <a:ext cx="301874" cy="154373"/>
              <a:chOff x="7893111" y="352204"/>
              <a:chExt cx="225869" cy="115505"/>
            </a:xfrm>
          </p:grpSpPr>
          <p:sp>
            <p:nvSpPr>
              <p:cNvPr id="31" name="Google Shape;31;p2"/>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4;p2"/>
          <p:cNvSpPr txBox="1">
            <a:spLocks noGrp="1"/>
          </p:cNvSpPr>
          <p:nvPr>
            <p:ph type="ctrTitle"/>
          </p:nvPr>
        </p:nvSpPr>
        <p:spPr>
          <a:xfrm>
            <a:off x="713225" y="986913"/>
            <a:ext cx="4100100" cy="2760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5" name="Google Shape;35;p2"/>
          <p:cNvSpPr txBox="1">
            <a:spLocks noGrp="1"/>
          </p:cNvSpPr>
          <p:nvPr>
            <p:ph type="subTitle" idx="1"/>
          </p:nvPr>
        </p:nvSpPr>
        <p:spPr>
          <a:xfrm>
            <a:off x="713225" y="3747688"/>
            <a:ext cx="4100100" cy="40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57"/>
        <p:cNvGrpSpPr/>
        <p:nvPr/>
      </p:nvGrpSpPr>
      <p:grpSpPr>
        <a:xfrm>
          <a:off x="0" y="0"/>
          <a:ext cx="0" cy="0"/>
          <a:chOff x="0" y="0"/>
          <a:chExt cx="0" cy="0"/>
        </a:xfrm>
      </p:grpSpPr>
      <p:grpSp>
        <p:nvGrpSpPr>
          <p:cNvPr id="558" name="Google Shape;558;p22"/>
          <p:cNvGrpSpPr/>
          <p:nvPr/>
        </p:nvGrpSpPr>
        <p:grpSpPr>
          <a:xfrm>
            <a:off x="140429" y="2420812"/>
            <a:ext cx="8695248" cy="1247686"/>
            <a:chOff x="140429" y="2420812"/>
            <a:chExt cx="8695248" cy="1247686"/>
          </a:xfrm>
        </p:grpSpPr>
        <p:grpSp>
          <p:nvGrpSpPr>
            <p:cNvPr id="559" name="Google Shape;559;p22"/>
            <p:cNvGrpSpPr/>
            <p:nvPr/>
          </p:nvGrpSpPr>
          <p:grpSpPr>
            <a:xfrm>
              <a:off x="140429" y="3514125"/>
              <a:ext cx="301874" cy="154373"/>
              <a:chOff x="7898666" y="2786042"/>
              <a:chExt cx="225869" cy="115505"/>
            </a:xfrm>
          </p:grpSpPr>
          <p:sp>
            <p:nvSpPr>
              <p:cNvPr id="560" name="Google Shape;560;p22"/>
              <p:cNvSpPr/>
              <p:nvPr/>
            </p:nvSpPr>
            <p:spPr>
              <a:xfrm>
                <a:off x="7898666" y="2786042"/>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7974300" y="2786042"/>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8049418" y="2786042"/>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2"/>
            <p:cNvGrpSpPr/>
            <p:nvPr/>
          </p:nvGrpSpPr>
          <p:grpSpPr>
            <a:xfrm rot="5400000">
              <a:off x="8607554" y="2494563"/>
              <a:ext cx="301874" cy="154373"/>
              <a:chOff x="6605167" y="424613"/>
              <a:chExt cx="225869" cy="115505"/>
            </a:xfrm>
          </p:grpSpPr>
          <p:sp>
            <p:nvSpPr>
              <p:cNvPr id="564" name="Google Shape;564;p22"/>
              <p:cNvSpPr/>
              <p:nvPr/>
            </p:nvSpPr>
            <p:spPr>
              <a:xfrm>
                <a:off x="6605167" y="424613"/>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6680800" y="424613"/>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6755918" y="424613"/>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oogle Shape;567;p22"/>
          <p:cNvGrpSpPr/>
          <p:nvPr/>
        </p:nvGrpSpPr>
        <p:grpSpPr>
          <a:xfrm rot="10800000" flipH="1">
            <a:off x="-214343" y="-1605894"/>
            <a:ext cx="10518663" cy="7713566"/>
            <a:chOff x="-95243" y="-873985"/>
            <a:chExt cx="10518663" cy="7713566"/>
          </a:xfrm>
        </p:grpSpPr>
        <p:grpSp>
          <p:nvGrpSpPr>
            <p:cNvPr id="568" name="Google Shape;568;p22"/>
            <p:cNvGrpSpPr/>
            <p:nvPr/>
          </p:nvGrpSpPr>
          <p:grpSpPr>
            <a:xfrm flipH="1">
              <a:off x="-95243" y="-873985"/>
              <a:ext cx="9575292" cy="7713566"/>
              <a:chOff x="-263297" y="-873985"/>
              <a:chExt cx="9575292" cy="7713566"/>
            </a:xfrm>
          </p:grpSpPr>
          <p:grpSp>
            <p:nvGrpSpPr>
              <p:cNvPr id="569" name="Google Shape;569;p22"/>
              <p:cNvGrpSpPr/>
              <p:nvPr/>
            </p:nvGrpSpPr>
            <p:grpSpPr>
              <a:xfrm>
                <a:off x="4071872" y="4749547"/>
                <a:ext cx="1303356" cy="352312"/>
                <a:chOff x="4071872" y="4749547"/>
                <a:chExt cx="1303356" cy="352312"/>
              </a:xfrm>
            </p:grpSpPr>
            <p:sp>
              <p:nvSpPr>
                <p:cNvPr id="570" name="Google Shape;570;p22"/>
                <p:cNvSpPr/>
                <p:nvPr/>
              </p:nvSpPr>
              <p:spPr>
                <a:xfrm>
                  <a:off x="4071872" y="4749547"/>
                  <a:ext cx="15756" cy="321034"/>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4071872" y="5086103"/>
                  <a:ext cx="15756" cy="15756"/>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4103153" y="5086103"/>
                  <a:ext cx="1240807" cy="15756"/>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5359472" y="5086103"/>
                  <a:ext cx="15756" cy="15756"/>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5359472" y="4749547"/>
                  <a:ext cx="15756" cy="321034"/>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22"/>
              <p:cNvSpPr/>
              <p:nvPr/>
            </p:nvSpPr>
            <p:spPr>
              <a:xfrm rot="10800000">
                <a:off x="2396197" y="4694179"/>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10800000" flipH="1">
                <a:off x="2573007" y="-551095"/>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843199" y="4902182"/>
                <a:ext cx="1454675" cy="15756"/>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a:off x="7214672" y="2853931"/>
                <a:ext cx="2440254" cy="1754392"/>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a:off x="5738199" y="9944"/>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a:off x="133476" y="-563333"/>
                <a:ext cx="1655568" cy="1600537"/>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108853" y="-1869932"/>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flipH="1">
                <a:off x="-263297" y="2981943"/>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2"/>
            <p:cNvSpPr/>
            <p:nvPr/>
          </p:nvSpPr>
          <p:spPr>
            <a:xfrm rot="10800000">
              <a:off x="8572637" y="1017730"/>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22"/>
          <p:cNvSpPr/>
          <p:nvPr/>
        </p:nvSpPr>
        <p:spPr>
          <a:xfrm rot="-5400000">
            <a:off x="437683" y="3374085"/>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22"/>
          <p:cNvGrpSpPr/>
          <p:nvPr/>
        </p:nvGrpSpPr>
        <p:grpSpPr>
          <a:xfrm>
            <a:off x="4918907" y="539499"/>
            <a:ext cx="3511861" cy="4417928"/>
            <a:chOff x="4918907" y="539499"/>
            <a:chExt cx="3511861" cy="4417928"/>
          </a:xfrm>
        </p:grpSpPr>
        <p:pic>
          <p:nvPicPr>
            <p:cNvPr id="586" name="Google Shape;586;p22"/>
            <p:cNvPicPr preferRelativeResize="0"/>
            <p:nvPr/>
          </p:nvPicPr>
          <p:blipFill>
            <a:blip r:embed="rId2">
              <a:alphaModFix/>
            </a:blip>
            <a:stretch>
              <a:fillRect/>
            </a:stretch>
          </p:blipFill>
          <p:spPr>
            <a:xfrm>
              <a:off x="5246421" y="1475949"/>
              <a:ext cx="2966918" cy="2549625"/>
            </a:xfrm>
            <a:prstGeom prst="rect">
              <a:avLst/>
            </a:prstGeom>
            <a:noFill/>
            <a:ln>
              <a:noFill/>
            </a:ln>
          </p:spPr>
        </p:pic>
        <p:grpSp>
          <p:nvGrpSpPr>
            <p:cNvPr id="587" name="Google Shape;587;p22"/>
            <p:cNvGrpSpPr/>
            <p:nvPr/>
          </p:nvGrpSpPr>
          <p:grpSpPr>
            <a:xfrm>
              <a:off x="4918907" y="539499"/>
              <a:ext cx="3511861" cy="4417928"/>
              <a:chOff x="4918907" y="539499"/>
              <a:chExt cx="3511861" cy="4417928"/>
            </a:xfrm>
          </p:grpSpPr>
          <p:pic>
            <p:nvPicPr>
              <p:cNvPr id="588" name="Google Shape;588;p22"/>
              <p:cNvPicPr preferRelativeResize="0"/>
              <p:nvPr/>
            </p:nvPicPr>
            <p:blipFill>
              <a:blip r:embed="rId3">
                <a:alphaModFix/>
              </a:blip>
              <a:stretch>
                <a:fillRect/>
              </a:stretch>
            </p:blipFill>
            <p:spPr>
              <a:xfrm>
                <a:off x="4918907" y="539499"/>
                <a:ext cx="1138536" cy="1579103"/>
              </a:xfrm>
              <a:prstGeom prst="rect">
                <a:avLst/>
              </a:prstGeom>
              <a:noFill/>
              <a:ln>
                <a:noFill/>
              </a:ln>
            </p:spPr>
          </p:pic>
          <p:grpSp>
            <p:nvGrpSpPr>
              <p:cNvPr id="589" name="Google Shape;589;p22"/>
              <p:cNvGrpSpPr/>
              <p:nvPr/>
            </p:nvGrpSpPr>
            <p:grpSpPr>
              <a:xfrm>
                <a:off x="4918907" y="2810024"/>
                <a:ext cx="1138536" cy="1579103"/>
                <a:chOff x="4918907" y="2810024"/>
                <a:chExt cx="1138536" cy="1579103"/>
              </a:xfrm>
            </p:grpSpPr>
            <p:pic>
              <p:nvPicPr>
                <p:cNvPr id="590" name="Google Shape;590;p22"/>
                <p:cNvPicPr preferRelativeResize="0"/>
                <p:nvPr/>
              </p:nvPicPr>
              <p:blipFill>
                <a:blip r:embed="rId4">
                  <a:alphaModFix/>
                </a:blip>
                <a:stretch>
                  <a:fillRect/>
                </a:stretch>
              </p:blipFill>
              <p:spPr>
                <a:xfrm>
                  <a:off x="4918907" y="2810024"/>
                  <a:ext cx="1138536" cy="1579103"/>
                </a:xfrm>
                <a:prstGeom prst="rect">
                  <a:avLst/>
                </a:prstGeom>
                <a:noFill/>
                <a:ln>
                  <a:noFill/>
                </a:ln>
              </p:spPr>
            </p:pic>
            <p:grpSp>
              <p:nvGrpSpPr>
                <p:cNvPr id="591" name="Google Shape;591;p22"/>
                <p:cNvGrpSpPr/>
                <p:nvPr/>
              </p:nvGrpSpPr>
              <p:grpSpPr>
                <a:xfrm>
                  <a:off x="5231180" y="3999717"/>
                  <a:ext cx="514001" cy="247754"/>
                  <a:chOff x="3611929" y="2047735"/>
                  <a:chExt cx="957172" cy="461367"/>
                </a:xfrm>
              </p:grpSpPr>
              <p:sp>
                <p:nvSpPr>
                  <p:cNvPr id="592" name="Google Shape;592;p22"/>
                  <p:cNvSpPr/>
                  <p:nvPr/>
                </p:nvSpPr>
                <p:spPr>
                  <a:xfrm>
                    <a:off x="3611929" y="2047735"/>
                    <a:ext cx="957172" cy="461367"/>
                  </a:xfrm>
                  <a:custGeom>
                    <a:avLst/>
                    <a:gdLst/>
                    <a:ahLst/>
                    <a:cxnLst/>
                    <a:rect l="l" t="t" r="r" b="b"/>
                    <a:pathLst>
                      <a:path w="10645" h="5131" extrusionOk="0">
                        <a:moveTo>
                          <a:pt x="10509" y="114"/>
                        </a:moveTo>
                        <a:cubicBezTo>
                          <a:pt x="10439" y="1"/>
                          <a:pt x="10304" y="71"/>
                          <a:pt x="10239" y="136"/>
                        </a:cubicBezTo>
                        <a:cubicBezTo>
                          <a:pt x="9991" y="362"/>
                          <a:pt x="9764" y="654"/>
                          <a:pt x="9543" y="902"/>
                        </a:cubicBezTo>
                        <a:cubicBezTo>
                          <a:pt x="9224" y="1308"/>
                          <a:pt x="8911" y="1713"/>
                          <a:pt x="8619" y="2118"/>
                        </a:cubicBezTo>
                        <a:cubicBezTo>
                          <a:pt x="8598" y="2096"/>
                          <a:pt x="8598" y="2096"/>
                          <a:pt x="8598" y="2074"/>
                        </a:cubicBezTo>
                        <a:cubicBezTo>
                          <a:pt x="8598" y="2074"/>
                          <a:pt x="8571" y="2047"/>
                          <a:pt x="8571" y="2074"/>
                        </a:cubicBezTo>
                        <a:cubicBezTo>
                          <a:pt x="8484" y="2161"/>
                          <a:pt x="8371" y="2274"/>
                          <a:pt x="8236" y="2317"/>
                        </a:cubicBezTo>
                        <a:cubicBezTo>
                          <a:pt x="8122" y="2344"/>
                          <a:pt x="7944" y="2274"/>
                          <a:pt x="7944" y="2118"/>
                        </a:cubicBezTo>
                        <a:cubicBezTo>
                          <a:pt x="7944" y="2118"/>
                          <a:pt x="7923" y="2096"/>
                          <a:pt x="7923" y="2118"/>
                        </a:cubicBezTo>
                        <a:cubicBezTo>
                          <a:pt x="7788" y="2209"/>
                          <a:pt x="7653" y="2296"/>
                          <a:pt x="7491" y="2366"/>
                        </a:cubicBezTo>
                        <a:cubicBezTo>
                          <a:pt x="7469" y="2317"/>
                          <a:pt x="7469" y="2253"/>
                          <a:pt x="7447" y="2209"/>
                        </a:cubicBezTo>
                        <a:cubicBezTo>
                          <a:pt x="7447" y="2182"/>
                          <a:pt x="7426" y="2182"/>
                          <a:pt x="7426" y="2182"/>
                        </a:cubicBezTo>
                        <a:cubicBezTo>
                          <a:pt x="7291" y="2317"/>
                          <a:pt x="7134" y="2409"/>
                          <a:pt x="6978" y="2452"/>
                        </a:cubicBezTo>
                        <a:cubicBezTo>
                          <a:pt x="6907" y="2479"/>
                          <a:pt x="6794" y="2523"/>
                          <a:pt x="6729" y="2501"/>
                        </a:cubicBezTo>
                        <a:cubicBezTo>
                          <a:pt x="6659" y="2479"/>
                          <a:pt x="6681" y="2253"/>
                          <a:pt x="6681" y="2209"/>
                        </a:cubicBezTo>
                        <a:cubicBezTo>
                          <a:pt x="6681" y="2182"/>
                          <a:pt x="6659" y="2182"/>
                          <a:pt x="6637" y="2182"/>
                        </a:cubicBezTo>
                        <a:cubicBezTo>
                          <a:pt x="6459" y="2452"/>
                          <a:pt x="6211" y="2636"/>
                          <a:pt x="5941" y="2722"/>
                        </a:cubicBezTo>
                        <a:cubicBezTo>
                          <a:pt x="5941" y="2544"/>
                          <a:pt x="5962" y="2366"/>
                          <a:pt x="5984" y="2182"/>
                        </a:cubicBezTo>
                        <a:cubicBezTo>
                          <a:pt x="5984" y="2161"/>
                          <a:pt x="5962" y="2161"/>
                          <a:pt x="5962" y="2161"/>
                        </a:cubicBezTo>
                        <a:cubicBezTo>
                          <a:pt x="5671" y="2409"/>
                          <a:pt x="5401" y="2658"/>
                          <a:pt x="5109" y="2906"/>
                        </a:cubicBezTo>
                        <a:cubicBezTo>
                          <a:pt x="5109" y="2679"/>
                          <a:pt x="5222" y="2452"/>
                          <a:pt x="5401" y="2317"/>
                        </a:cubicBezTo>
                        <a:cubicBezTo>
                          <a:pt x="5422" y="2317"/>
                          <a:pt x="5401" y="2296"/>
                          <a:pt x="5379" y="2296"/>
                        </a:cubicBezTo>
                        <a:cubicBezTo>
                          <a:pt x="5330" y="2317"/>
                          <a:pt x="5287" y="2344"/>
                          <a:pt x="5222" y="2366"/>
                        </a:cubicBezTo>
                        <a:cubicBezTo>
                          <a:pt x="5357" y="2096"/>
                          <a:pt x="5465" y="1804"/>
                          <a:pt x="5557" y="1486"/>
                        </a:cubicBezTo>
                        <a:cubicBezTo>
                          <a:pt x="5649" y="1216"/>
                          <a:pt x="5692" y="924"/>
                          <a:pt x="5692" y="654"/>
                        </a:cubicBezTo>
                        <a:cubicBezTo>
                          <a:pt x="5671" y="541"/>
                          <a:pt x="5671" y="384"/>
                          <a:pt x="5627" y="292"/>
                        </a:cubicBezTo>
                        <a:cubicBezTo>
                          <a:pt x="5579" y="227"/>
                          <a:pt x="5465" y="206"/>
                          <a:pt x="5379" y="206"/>
                        </a:cubicBezTo>
                        <a:cubicBezTo>
                          <a:pt x="5152" y="227"/>
                          <a:pt x="4952" y="362"/>
                          <a:pt x="4769" y="497"/>
                        </a:cubicBezTo>
                        <a:cubicBezTo>
                          <a:pt x="4547" y="654"/>
                          <a:pt x="4364" y="859"/>
                          <a:pt x="4164" y="1059"/>
                        </a:cubicBezTo>
                        <a:cubicBezTo>
                          <a:pt x="3916" y="1308"/>
                          <a:pt x="3689" y="1578"/>
                          <a:pt x="3467" y="1848"/>
                        </a:cubicBezTo>
                        <a:cubicBezTo>
                          <a:pt x="3511" y="1621"/>
                          <a:pt x="3532" y="1421"/>
                          <a:pt x="3489" y="1216"/>
                        </a:cubicBezTo>
                        <a:cubicBezTo>
                          <a:pt x="3419" y="967"/>
                          <a:pt x="3197" y="859"/>
                          <a:pt x="2971" y="902"/>
                        </a:cubicBezTo>
                        <a:cubicBezTo>
                          <a:pt x="2679" y="946"/>
                          <a:pt x="2474" y="1216"/>
                          <a:pt x="2317" y="1421"/>
                        </a:cubicBezTo>
                        <a:cubicBezTo>
                          <a:pt x="1869" y="1961"/>
                          <a:pt x="1415" y="2501"/>
                          <a:pt x="1010" y="3063"/>
                        </a:cubicBezTo>
                        <a:cubicBezTo>
                          <a:pt x="767" y="3376"/>
                          <a:pt x="519" y="3694"/>
                          <a:pt x="335" y="4029"/>
                        </a:cubicBezTo>
                        <a:cubicBezTo>
                          <a:pt x="179" y="4321"/>
                          <a:pt x="65" y="4661"/>
                          <a:pt x="157" y="4974"/>
                        </a:cubicBezTo>
                        <a:cubicBezTo>
                          <a:pt x="157" y="4996"/>
                          <a:pt x="200" y="4996"/>
                          <a:pt x="200" y="4974"/>
                        </a:cubicBezTo>
                        <a:cubicBezTo>
                          <a:pt x="0" y="4369"/>
                          <a:pt x="540" y="3781"/>
                          <a:pt x="875" y="3311"/>
                        </a:cubicBezTo>
                        <a:cubicBezTo>
                          <a:pt x="1259" y="2793"/>
                          <a:pt x="1664" y="2274"/>
                          <a:pt x="2069" y="1777"/>
                        </a:cubicBezTo>
                        <a:cubicBezTo>
                          <a:pt x="2160" y="1642"/>
                          <a:pt x="2274" y="1507"/>
                          <a:pt x="2387" y="1399"/>
                        </a:cubicBezTo>
                        <a:cubicBezTo>
                          <a:pt x="2452" y="1286"/>
                          <a:pt x="2544" y="1172"/>
                          <a:pt x="2657" y="1081"/>
                        </a:cubicBezTo>
                        <a:cubicBezTo>
                          <a:pt x="2879" y="902"/>
                          <a:pt x="3284" y="811"/>
                          <a:pt x="3419" y="1151"/>
                        </a:cubicBezTo>
                        <a:cubicBezTo>
                          <a:pt x="3532" y="1372"/>
                          <a:pt x="3467" y="1669"/>
                          <a:pt x="3397" y="1891"/>
                        </a:cubicBezTo>
                        <a:cubicBezTo>
                          <a:pt x="3284" y="2047"/>
                          <a:pt x="3149" y="2209"/>
                          <a:pt x="3014" y="2366"/>
                        </a:cubicBezTo>
                        <a:cubicBezTo>
                          <a:pt x="2836" y="2587"/>
                          <a:pt x="2679" y="2814"/>
                          <a:pt x="2495" y="3041"/>
                        </a:cubicBezTo>
                        <a:cubicBezTo>
                          <a:pt x="2339" y="3262"/>
                          <a:pt x="2160" y="3511"/>
                          <a:pt x="2069" y="3759"/>
                        </a:cubicBezTo>
                        <a:cubicBezTo>
                          <a:pt x="2025" y="3873"/>
                          <a:pt x="2004" y="4008"/>
                          <a:pt x="2025" y="4121"/>
                        </a:cubicBezTo>
                        <a:cubicBezTo>
                          <a:pt x="2047" y="4143"/>
                          <a:pt x="2047" y="4143"/>
                          <a:pt x="2069" y="4143"/>
                        </a:cubicBezTo>
                        <a:cubicBezTo>
                          <a:pt x="2522" y="3781"/>
                          <a:pt x="2879" y="3311"/>
                          <a:pt x="3127" y="2793"/>
                        </a:cubicBezTo>
                        <a:cubicBezTo>
                          <a:pt x="3262" y="2544"/>
                          <a:pt x="3354" y="2274"/>
                          <a:pt x="3419" y="2004"/>
                        </a:cubicBezTo>
                        <a:cubicBezTo>
                          <a:pt x="3419" y="1961"/>
                          <a:pt x="3440" y="1939"/>
                          <a:pt x="3440" y="1912"/>
                        </a:cubicBezTo>
                        <a:cubicBezTo>
                          <a:pt x="3554" y="1756"/>
                          <a:pt x="3689" y="1621"/>
                          <a:pt x="3824" y="1486"/>
                        </a:cubicBezTo>
                        <a:cubicBezTo>
                          <a:pt x="4007" y="1286"/>
                          <a:pt x="4186" y="1081"/>
                          <a:pt x="4364" y="902"/>
                        </a:cubicBezTo>
                        <a:cubicBezTo>
                          <a:pt x="4547" y="724"/>
                          <a:pt x="4726" y="541"/>
                          <a:pt x="4925" y="427"/>
                        </a:cubicBezTo>
                        <a:cubicBezTo>
                          <a:pt x="5109" y="319"/>
                          <a:pt x="5536" y="92"/>
                          <a:pt x="5627" y="384"/>
                        </a:cubicBezTo>
                        <a:cubicBezTo>
                          <a:pt x="5692" y="654"/>
                          <a:pt x="5649" y="967"/>
                          <a:pt x="5579" y="1237"/>
                        </a:cubicBezTo>
                        <a:cubicBezTo>
                          <a:pt x="5492" y="1621"/>
                          <a:pt x="5357" y="2026"/>
                          <a:pt x="5174" y="2388"/>
                        </a:cubicBezTo>
                        <a:cubicBezTo>
                          <a:pt x="4342" y="2793"/>
                          <a:pt x="3624" y="3397"/>
                          <a:pt x="3062" y="4143"/>
                        </a:cubicBezTo>
                        <a:cubicBezTo>
                          <a:pt x="2927" y="4342"/>
                          <a:pt x="2765" y="4548"/>
                          <a:pt x="2657" y="4774"/>
                        </a:cubicBezTo>
                        <a:cubicBezTo>
                          <a:pt x="2587" y="4931"/>
                          <a:pt x="2609" y="5131"/>
                          <a:pt x="2836" y="5131"/>
                        </a:cubicBezTo>
                        <a:cubicBezTo>
                          <a:pt x="2949" y="5131"/>
                          <a:pt x="3062" y="5088"/>
                          <a:pt x="3149" y="5044"/>
                        </a:cubicBezTo>
                        <a:cubicBezTo>
                          <a:pt x="3262" y="4996"/>
                          <a:pt x="3376" y="4953"/>
                          <a:pt x="3467" y="4882"/>
                        </a:cubicBezTo>
                        <a:cubicBezTo>
                          <a:pt x="3667" y="4747"/>
                          <a:pt x="3845" y="4591"/>
                          <a:pt x="4007" y="4413"/>
                        </a:cubicBezTo>
                        <a:cubicBezTo>
                          <a:pt x="4364" y="4029"/>
                          <a:pt x="4612" y="3581"/>
                          <a:pt x="4861" y="3127"/>
                        </a:cubicBezTo>
                        <a:cubicBezTo>
                          <a:pt x="4996" y="2906"/>
                          <a:pt x="5109" y="2658"/>
                          <a:pt x="5195" y="2431"/>
                        </a:cubicBezTo>
                        <a:cubicBezTo>
                          <a:pt x="5222" y="2409"/>
                          <a:pt x="5266" y="2388"/>
                          <a:pt x="5287" y="2388"/>
                        </a:cubicBezTo>
                        <a:cubicBezTo>
                          <a:pt x="5131" y="2523"/>
                          <a:pt x="5060" y="2722"/>
                          <a:pt x="5060" y="2928"/>
                        </a:cubicBezTo>
                        <a:cubicBezTo>
                          <a:pt x="5087" y="2949"/>
                          <a:pt x="5087" y="2949"/>
                          <a:pt x="5109" y="2949"/>
                        </a:cubicBezTo>
                        <a:cubicBezTo>
                          <a:pt x="5379" y="2701"/>
                          <a:pt x="5671" y="2452"/>
                          <a:pt x="5941" y="2209"/>
                        </a:cubicBezTo>
                        <a:cubicBezTo>
                          <a:pt x="5941" y="2388"/>
                          <a:pt x="5919" y="2566"/>
                          <a:pt x="5897" y="2749"/>
                        </a:cubicBezTo>
                        <a:cubicBezTo>
                          <a:pt x="5897" y="2749"/>
                          <a:pt x="5897" y="2771"/>
                          <a:pt x="5919" y="2771"/>
                        </a:cubicBezTo>
                        <a:cubicBezTo>
                          <a:pt x="6211" y="2679"/>
                          <a:pt x="6459" y="2501"/>
                          <a:pt x="6637" y="2253"/>
                        </a:cubicBezTo>
                        <a:cubicBezTo>
                          <a:pt x="6637" y="2344"/>
                          <a:pt x="6659" y="2431"/>
                          <a:pt x="6659" y="2501"/>
                        </a:cubicBezTo>
                        <a:cubicBezTo>
                          <a:pt x="6659" y="2523"/>
                          <a:pt x="6659" y="2523"/>
                          <a:pt x="6681" y="2523"/>
                        </a:cubicBezTo>
                        <a:cubicBezTo>
                          <a:pt x="6951" y="2544"/>
                          <a:pt x="7221" y="2431"/>
                          <a:pt x="7426" y="2231"/>
                        </a:cubicBezTo>
                        <a:cubicBezTo>
                          <a:pt x="7426" y="2296"/>
                          <a:pt x="7447" y="2344"/>
                          <a:pt x="7469" y="2388"/>
                        </a:cubicBezTo>
                        <a:cubicBezTo>
                          <a:pt x="7469" y="2409"/>
                          <a:pt x="7469" y="2409"/>
                          <a:pt x="7491" y="2409"/>
                        </a:cubicBezTo>
                        <a:cubicBezTo>
                          <a:pt x="7626" y="2344"/>
                          <a:pt x="7788" y="2253"/>
                          <a:pt x="7923" y="2161"/>
                        </a:cubicBezTo>
                        <a:cubicBezTo>
                          <a:pt x="7923" y="2274"/>
                          <a:pt x="8031" y="2344"/>
                          <a:pt x="8166" y="2366"/>
                        </a:cubicBezTo>
                        <a:cubicBezTo>
                          <a:pt x="8328" y="2366"/>
                          <a:pt x="8463" y="2231"/>
                          <a:pt x="8571" y="2118"/>
                        </a:cubicBezTo>
                        <a:lnTo>
                          <a:pt x="8598" y="2139"/>
                        </a:lnTo>
                        <a:cubicBezTo>
                          <a:pt x="8484" y="2274"/>
                          <a:pt x="8392" y="2431"/>
                          <a:pt x="8301" y="2566"/>
                        </a:cubicBezTo>
                        <a:cubicBezTo>
                          <a:pt x="7852" y="3219"/>
                          <a:pt x="7469" y="3894"/>
                          <a:pt x="7113" y="4612"/>
                        </a:cubicBezTo>
                        <a:cubicBezTo>
                          <a:pt x="7113" y="4639"/>
                          <a:pt x="7134" y="4661"/>
                          <a:pt x="7134" y="4639"/>
                        </a:cubicBezTo>
                        <a:cubicBezTo>
                          <a:pt x="7561" y="3781"/>
                          <a:pt x="8058" y="2949"/>
                          <a:pt x="8619" y="2182"/>
                        </a:cubicBezTo>
                        <a:cubicBezTo>
                          <a:pt x="8733" y="2296"/>
                          <a:pt x="8911" y="2296"/>
                          <a:pt x="9067" y="2274"/>
                        </a:cubicBezTo>
                        <a:cubicBezTo>
                          <a:pt x="9337" y="2209"/>
                          <a:pt x="9586" y="2047"/>
                          <a:pt x="9786" y="1891"/>
                        </a:cubicBezTo>
                        <a:cubicBezTo>
                          <a:pt x="10191" y="1534"/>
                          <a:pt x="10488" y="1016"/>
                          <a:pt x="10531" y="454"/>
                        </a:cubicBezTo>
                        <a:cubicBezTo>
                          <a:pt x="10553" y="362"/>
                          <a:pt x="10574" y="206"/>
                          <a:pt x="10509" y="114"/>
                        </a:cubicBezTo>
                        <a:close/>
                        <a:moveTo>
                          <a:pt x="3149" y="2701"/>
                        </a:moveTo>
                        <a:cubicBezTo>
                          <a:pt x="2900" y="3241"/>
                          <a:pt x="2522" y="3716"/>
                          <a:pt x="2069" y="4099"/>
                        </a:cubicBezTo>
                        <a:cubicBezTo>
                          <a:pt x="2025" y="3802"/>
                          <a:pt x="2204" y="3559"/>
                          <a:pt x="2339" y="3333"/>
                        </a:cubicBezTo>
                        <a:cubicBezTo>
                          <a:pt x="2495" y="3127"/>
                          <a:pt x="2657" y="2906"/>
                          <a:pt x="2814" y="2701"/>
                        </a:cubicBezTo>
                        <a:cubicBezTo>
                          <a:pt x="2992" y="2452"/>
                          <a:pt x="3197" y="2209"/>
                          <a:pt x="3397" y="1961"/>
                        </a:cubicBezTo>
                        <a:cubicBezTo>
                          <a:pt x="3332" y="2231"/>
                          <a:pt x="3241" y="2479"/>
                          <a:pt x="3149" y="2701"/>
                        </a:cubicBezTo>
                        <a:close/>
                        <a:moveTo>
                          <a:pt x="4996" y="2771"/>
                        </a:moveTo>
                        <a:cubicBezTo>
                          <a:pt x="4790" y="3219"/>
                          <a:pt x="4547" y="3646"/>
                          <a:pt x="4250" y="4051"/>
                        </a:cubicBezTo>
                        <a:cubicBezTo>
                          <a:pt x="4007" y="4413"/>
                          <a:pt x="3667" y="4747"/>
                          <a:pt x="3262" y="4953"/>
                        </a:cubicBezTo>
                        <a:cubicBezTo>
                          <a:pt x="3149" y="5017"/>
                          <a:pt x="3062" y="5066"/>
                          <a:pt x="2949" y="5088"/>
                        </a:cubicBezTo>
                        <a:cubicBezTo>
                          <a:pt x="2879" y="5109"/>
                          <a:pt x="2792" y="5109"/>
                          <a:pt x="2722" y="5088"/>
                        </a:cubicBezTo>
                        <a:cubicBezTo>
                          <a:pt x="2657" y="5044"/>
                          <a:pt x="2657" y="4931"/>
                          <a:pt x="2679" y="4861"/>
                        </a:cubicBezTo>
                        <a:cubicBezTo>
                          <a:pt x="2701" y="4747"/>
                          <a:pt x="2765" y="4661"/>
                          <a:pt x="2814" y="4569"/>
                        </a:cubicBezTo>
                        <a:cubicBezTo>
                          <a:pt x="2879" y="4456"/>
                          <a:pt x="2949" y="4369"/>
                          <a:pt x="3014" y="4256"/>
                        </a:cubicBezTo>
                        <a:cubicBezTo>
                          <a:pt x="3575" y="3489"/>
                          <a:pt x="4321" y="2857"/>
                          <a:pt x="5152" y="2452"/>
                        </a:cubicBezTo>
                        <a:cubicBezTo>
                          <a:pt x="5109" y="2566"/>
                          <a:pt x="5060" y="2658"/>
                          <a:pt x="4996" y="2771"/>
                        </a:cubicBezTo>
                        <a:close/>
                        <a:moveTo>
                          <a:pt x="10418" y="881"/>
                        </a:moveTo>
                        <a:cubicBezTo>
                          <a:pt x="10326" y="1151"/>
                          <a:pt x="10191" y="1372"/>
                          <a:pt x="10034" y="1578"/>
                        </a:cubicBezTo>
                        <a:cubicBezTo>
                          <a:pt x="9834" y="1804"/>
                          <a:pt x="9607" y="2004"/>
                          <a:pt x="9337" y="2139"/>
                        </a:cubicBezTo>
                        <a:cubicBezTo>
                          <a:pt x="9159" y="2209"/>
                          <a:pt x="8776" y="2344"/>
                          <a:pt x="8641" y="2139"/>
                        </a:cubicBezTo>
                        <a:cubicBezTo>
                          <a:pt x="8797" y="1912"/>
                          <a:pt x="8954" y="1713"/>
                          <a:pt x="9138" y="1486"/>
                        </a:cubicBezTo>
                        <a:cubicBezTo>
                          <a:pt x="9316" y="1237"/>
                          <a:pt x="9516" y="1016"/>
                          <a:pt x="9721" y="767"/>
                        </a:cubicBezTo>
                        <a:cubicBezTo>
                          <a:pt x="9813" y="654"/>
                          <a:pt x="9921" y="541"/>
                          <a:pt x="10012" y="427"/>
                        </a:cubicBezTo>
                        <a:cubicBezTo>
                          <a:pt x="10083" y="362"/>
                          <a:pt x="10126" y="319"/>
                          <a:pt x="10169" y="249"/>
                        </a:cubicBezTo>
                        <a:cubicBezTo>
                          <a:pt x="10239" y="206"/>
                          <a:pt x="10304" y="114"/>
                          <a:pt x="10374" y="92"/>
                        </a:cubicBezTo>
                        <a:cubicBezTo>
                          <a:pt x="10644" y="49"/>
                          <a:pt x="10461" y="767"/>
                          <a:pt x="10418" y="8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115460" y="2341042"/>
                    <a:ext cx="101607" cy="20501"/>
                  </a:xfrm>
                  <a:custGeom>
                    <a:avLst/>
                    <a:gdLst/>
                    <a:ahLst/>
                    <a:cxnLst/>
                    <a:rect l="l" t="t" r="r" b="b"/>
                    <a:pathLst>
                      <a:path w="1130" h="228" extrusionOk="0">
                        <a:moveTo>
                          <a:pt x="1108" y="27"/>
                        </a:moveTo>
                        <a:cubicBezTo>
                          <a:pt x="746" y="0"/>
                          <a:pt x="362" y="49"/>
                          <a:pt x="27" y="184"/>
                        </a:cubicBezTo>
                        <a:cubicBezTo>
                          <a:pt x="0" y="184"/>
                          <a:pt x="0" y="227"/>
                          <a:pt x="27" y="206"/>
                        </a:cubicBezTo>
                        <a:cubicBezTo>
                          <a:pt x="384" y="92"/>
                          <a:pt x="746" y="27"/>
                          <a:pt x="1108" y="71"/>
                        </a:cubicBezTo>
                        <a:cubicBezTo>
                          <a:pt x="1129" y="71"/>
                          <a:pt x="1129" y="27"/>
                          <a:pt x="1108" y="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 name="Google Shape;594;p22"/>
              <p:cNvGrpSpPr/>
              <p:nvPr/>
            </p:nvGrpSpPr>
            <p:grpSpPr>
              <a:xfrm>
                <a:off x="7292232" y="3378324"/>
                <a:ext cx="1138536" cy="1579103"/>
                <a:chOff x="7292232" y="3378324"/>
                <a:chExt cx="1138536" cy="1579103"/>
              </a:xfrm>
            </p:grpSpPr>
            <p:pic>
              <p:nvPicPr>
                <p:cNvPr id="595" name="Google Shape;595;p22"/>
                <p:cNvPicPr preferRelativeResize="0"/>
                <p:nvPr/>
              </p:nvPicPr>
              <p:blipFill>
                <a:blip r:embed="rId5">
                  <a:alphaModFix/>
                </a:blip>
                <a:stretch>
                  <a:fillRect/>
                </a:stretch>
              </p:blipFill>
              <p:spPr>
                <a:xfrm>
                  <a:off x="7292232" y="3378324"/>
                  <a:ext cx="1138536" cy="1579103"/>
                </a:xfrm>
                <a:prstGeom prst="rect">
                  <a:avLst/>
                </a:prstGeom>
                <a:noFill/>
                <a:ln>
                  <a:noFill/>
                </a:ln>
              </p:spPr>
            </p:pic>
            <p:grpSp>
              <p:nvGrpSpPr>
                <p:cNvPr id="596" name="Google Shape;596;p22"/>
                <p:cNvGrpSpPr/>
                <p:nvPr/>
              </p:nvGrpSpPr>
              <p:grpSpPr>
                <a:xfrm>
                  <a:off x="7716710" y="4537407"/>
                  <a:ext cx="383532" cy="322433"/>
                  <a:chOff x="5750408" y="1983175"/>
                  <a:chExt cx="938649" cy="789116"/>
                </a:xfrm>
              </p:grpSpPr>
              <p:sp>
                <p:nvSpPr>
                  <p:cNvPr id="597" name="Google Shape;597;p22"/>
                  <p:cNvSpPr/>
                  <p:nvPr/>
                </p:nvSpPr>
                <p:spPr>
                  <a:xfrm>
                    <a:off x="5750408" y="1983175"/>
                    <a:ext cx="938649" cy="789116"/>
                  </a:xfrm>
                  <a:custGeom>
                    <a:avLst/>
                    <a:gdLst/>
                    <a:ahLst/>
                    <a:cxnLst/>
                    <a:rect l="l" t="t" r="r" b="b"/>
                    <a:pathLst>
                      <a:path w="10439" h="8776" extrusionOk="0">
                        <a:moveTo>
                          <a:pt x="10396" y="1145"/>
                        </a:moveTo>
                        <a:cubicBezTo>
                          <a:pt x="10396" y="1124"/>
                          <a:pt x="10353" y="1124"/>
                          <a:pt x="10353" y="1145"/>
                        </a:cubicBezTo>
                        <a:cubicBezTo>
                          <a:pt x="9969" y="2047"/>
                          <a:pt x="9677" y="2971"/>
                          <a:pt x="9429" y="3916"/>
                        </a:cubicBezTo>
                        <a:cubicBezTo>
                          <a:pt x="9067" y="4207"/>
                          <a:pt x="8619" y="4385"/>
                          <a:pt x="8144" y="4229"/>
                        </a:cubicBezTo>
                        <a:lnTo>
                          <a:pt x="8101" y="4250"/>
                        </a:lnTo>
                        <a:cubicBezTo>
                          <a:pt x="7922" y="4499"/>
                          <a:pt x="7561" y="4612"/>
                          <a:pt x="7269" y="4520"/>
                        </a:cubicBezTo>
                        <a:cubicBezTo>
                          <a:pt x="7312" y="4456"/>
                          <a:pt x="7334" y="4385"/>
                          <a:pt x="7334" y="4299"/>
                        </a:cubicBezTo>
                        <a:cubicBezTo>
                          <a:pt x="7361" y="4277"/>
                          <a:pt x="7334" y="4277"/>
                          <a:pt x="7312" y="4277"/>
                        </a:cubicBezTo>
                        <a:cubicBezTo>
                          <a:pt x="7199" y="4250"/>
                          <a:pt x="7091" y="4321"/>
                          <a:pt x="7021" y="4434"/>
                        </a:cubicBezTo>
                        <a:cubicBezTo>
                          <a:pt x="7021" y="4456"/>
                          <a:pt x="7021" y="4456"/>
                          <a:pt x="7042" y="4477"/>
                        </a:cubicBezTo>
                        <a:cubicBezTo>
                          <a:pt x="7091" y="4499"/>
                          <a:pt x="7134" y="4520"/>
                          <a:pt x="7177" y="4547"/>
                        </a:cubicBezTo>
                        <a:cubicBezTo>
                          <a:pt x="7042" y="4726"/>
                          <a:pt x="6821" y="4839"/>
                          <a:pt x="6594" y="4817"/>
                        </a:cubicBezTo>
                        <a:cubicBezTo>
                          <a:pt x="6254" y="4769"/>
                          <a:pt x="6032" y="4434"/>
                          <a:pt x="6076" y="4094"/>
                        </a:cubicBezTo>
                        <a:cubicBezTo>
                          <a:pt x="6076" y="4072"/>
                          <a:pt x="6032" y="4072"/>
                          <a:pt x="6011" y="4094"/>
                        </a:cubicBezTo>
                        <a:cubicBezTo>
                          <a:pt x="5897" y="4299"/>
                          <a:pt x="5714" y="4477"/>
                          <a:pt x="5535" y="4634"/>
                        </a:cubicBezTo>
                        <a:cubicBezTo>
                          <a:pt x="5492" y="4434"/>
                          <a:pt x="5471" y="4229"/>
                          <a:pt x="5422" y="4051"/>
                        </a:cubicBezTo>
                        <a:cubicBezTo>
                          <a:pt x="5422" y="4007"/>
                          <a:pt x="5379" y="4029"/>
                          <a:pt x="5379" y="4051"/>
                        </a:cubicBezTo>
                        <a:cubicBezTo>
                          <a:pt x="5152" y="4769"/>
                          <a:pt x="4682" y="5401"/>
                          <a:pt x="4050" y="5849"/>
                        </a:cubicBezTo>
                        <a:cubicBezTo>
                          <a:pt x="4164" y="5109"/>
                          <a:pt x="4299" y="4385"/>
                          <a:pt x="4499" y="3667"/>
                        </a:cubicBezTo>
                        <a:cubicBezTo>
                          <a:pt x="4882" y="3440"/>
                          <a:pt x="5201" y="3106"/>
                          <a:pt x="5357" y="2679"/>
                        </a:cubicBezTo>
                        <a:cubicBezTo>
                          <a:pt x="5557" y="2139"/>
                          <a:pt x="5422" y="1577"/>
                          <a:pt x="5130" y="1102"/>
                        </a:cubicBezTo>
                        <a:cubicBezTo>
                          <a:pt x="4974" y="832"/>
                          <a:pt x="4769" y="605"/>
                          <a:pt x="4569" y="405"/>
                        </a:cubicBezTo>
                        <a:cubicBezTo>
                          <a:pt x="4364" y="227"/>
                          <a:pt x="4164" y="44"/>
                          <a:pt x="3894" y="22"/>
                        </a:cubicBezTo>
                        <a:cubicBezTo>
                          <a:pt x="3419" y="0"/>
                          <a:pt x="3149" y="427"/>
                          <a:pt x="3014" y="789"/>
                        </a:cubicBezTo>
                        <a:cubicBezTo>
                          <a:pt x="2927" y="1080"/>
                          <a:pt x="2879" y="1372"/>
                          <a:pt x="2835" y="1664"/>
                        </a:cubicBezTo>
                        <a:cubicBezTo>
                          <a:pt x="2792" y="2004"/>
                          <a:pt x="2744" y="2360"/>
                          <a:pt x="2722" y="2701"/>
                        </a:cubicBezTo>
                        <a:cubicBezTo>
                          <a:pt x="2657" y="3219"/>
                          <a:pt x="2609" y="3737"/>
                          <a:pt x="2565" y="4250"/>
                        </a:cubicBezTo>
                        <a:cubicBezTo>
                          <a:pt x="2501" y="4250"/>
                          <a:pt x="2452" y="4277"/>
                          <a:pt x="2387" y="4299"/>
                        </a:cubicBezTo>
                        <a:cubicBezTo>
                          <a:pt x="1599" y="4456"/>
                          <a:pt x="810" y="4634"/>
                          <a:pt x="43" y="4790"/>
                        </a:cubicBezTo>
                        <a:cubicBezTo>
                          <a:pt x="22" y="4817"/>
                          <a:pt x="0" y="4839"/>
                          <a:pt x="22" y="4839"/>
                        </a:cubicBezTo>
                        <a:cubicBezTo>
                          <a:pt x="767" y="5309"/>
                          <a:pt x="1555" y="5600"/>
                          <a:pt x="2387" y="5870"/>
                        </a:cubicBezTo>
                        <a:cubicBezTo>
                          <a:pt x="2339" y="6119"/>
                          <a:pt x="2295" y="6346"/>
                          <a:pt x="2252" y="6594"/>
                        </a:cubicBezTo>
                        <a:cubicBezTo>
                          <a:pt x="2047" y="6907"/>
                          <a:pt x="1847" y="7221"/>
                          <a:pt x="1663" y="7518"/>
                        </a:cubicBezTo>
                        <a:cubicBezTo>
                          <a:pt x="1507" y="7739"/>
                          <a:pt x="1372" y="7944"/>
                          <a:pt x="1237" y="8166"/>
                        </a:cubicBezTo>
                        <a:cubicBezTo>
                          <a:pt x="1123" y="8349"/>
                          <a:pt x="1037" y="8527"/>
                          <a:pt x="1015" y="8754"/>
                        </a:cubicBezTo>
                        <a:cubicBezTo>
                          <a:pt x="1015" y="8776"/>
                          <a:pt x="1037" y="8776"/>
                          <a:pt x="1037" y="8776"/>
                        </a:cubicBezTo>
                        <a:cubicBezTo>
                          <a:pt x="1485" y="8598"/>
                          <a:pt x="1777" y="8214"/>
                          <a:pt x="1960" y="7788"/>
                        </a:cubicBezTo>
                        <a:cubicBezTo>
                          <a:pt x="2117" y="7404"/>
                          <a:pt x="2231" y="7021"/>
                          <a:pt x="2295" y="6616"/>
                        </a:cubicBezTo>
                        <a:cubicBezTo>
                          <a:pt x="2339" y="6546"/>
                          <a:pt x="2387" y="6481"/>
                          <a:pt x="2430" y="6438"/>
                        </a:cubicBezTo>
                        <a:cubicBezTo>
                          <a:pt x="2522" y="6276"/>
                          <a:pt x="2609" y="6119"/>
                          <a:pt x="2722" y="5962"/>
                        </a:cubicBezTo>
                        <a:cubicBezTo>
                          <a:pt x="3667" y="6254"/>
                          <a:pt x="4661" y="6502"/>
                          <a:pt x="5579" y="6864"/>
                        </a:cubicBezTo>
                        <a:cubicBezTo>
                          <a:pt x="6119" y="7064"/>
                          <a:pt x="6637" y="7312"/>
                          <a:pt x="7112" y="7626"/>
                        </a:cubicBezTo>
                        <a:cubicBezTo>
                          <a:pt x="7134" y="7653"/>
                          <a:pt x="7177" y="7604"/>
                          <a:pt x="7134" y="7582"/>
                        </a:cubicBezTo>
                        <a:cubicBezTo>
                          <a:pt x="5805" y="6708"/>
                          <a:pt x="4256" y="6367"/>
                          <a:pt x="2744" y="5919"/>
                        </a:cubicBezTo>
                        <a:cubicBezTo>
                          <a:pt x="3127" y="5309"/>
                          <a:pt x="3532" y="4726"/>
                          <a:pt x="3915" y="4115"/>
                        </a:cubicBezTo>
                        <a:cubicBezTo>
                          <a:pt x="3959" y="4051"/>
                          <a:pt x="4007" y="3959"/>
                          <a:pt x="4050" y="3894"/>
                        </a:cubicBezTo>
                        <a:cubicBezTo>
                          <a:pt x="4121" y="3872"/>
                          <a:pt x="4164" y="3845"/>
                          <a:pt x="4229" y="3824"/>
                        </a:cubicBezTo>
                        <a:cubicBezTo>
                          <a:pt x="4299" y="3781"/>
                          <a:pt x="4364" y="3759"/>
                          <a:pt x="4434" y="3710"/>
                        </a:cubicBezTo>
                        <a:cubicBezTo>
                          <a:pt x="4229" y="4434"/>
                          <a:pt x="4094" y="5152"/>
                          <a:pt x="4007" y="5897"/>
                        </a:cubicBezTo>
                        <a:cubicBezTo>
                          <a:pt x="4007" y="5919"/>
                          <a:pt x="4029" y="5941"/>
                          <a:pt x="4050" y="5919"/>
                        </a:cubicBezTo>
                        <a:cubicBezTo>
                          <a:pt x="4661" y="5492"/>
                          <a:pt x="5130" y="4861"/>
                          <a:pt x="5400" y="4164"/>
                        </a:cubicBezTo>
                        <a:cubicBezTo>
                          <a:pt x="5422" y="4321"/>
                          <a:pt x="5444" y="4499"/>
                          <a:pt x="5492" y="4682"/>
                        </a:cubicBezTo>
                        <a:cubicBezTo>
                          <a:pt x="5492" y="4704"/>
                          <a:pt x="5514" y="4704"/>
                          <a:pt x="5514" y="4704"/>
                        </a:cubicBezTo>
                        <a:cubicBezTo>
                          <a:pt x="5714" y="4569"/>
                          <a:pt x="5876" y="4385"/>
                          <a:pt x="6011" y="4207"/>
                        </a:cubicBezTo>
                        <a:cubicBezTo>
                          <a:pt x="6032" y="4520"/>
                          <a:pt x="6254" y="4817"/>
                          <a:pt x="6594" y="4861"/>
                        </a:cubicBezTo>
                        <a:cubicBezTo>
                          <a:pt x="6842" y="4904"/>
                          <a:pt x="7091" y="4769"/>
                          <a:pt x="7247" y="4569"/>
                        </a:cubicBezTo>
                        <a:cubicBezTo>
                          <a:pt x="7447" y="4634"/>
                          <a:pt x="7696" y="4612"/>
                          <a:pt x="7901" y="4499"/>
                        </a:cubicBezTo>
                        <a:cubicBezTo>
                          <a:pt x="7966" y="4456"/>
                          <a:pt x="8036" y="4412"/>
                          <a:pt x="8079" y="4364"/>
                        </a:cubicBezTo>
                        <a:cubicBezTo>
                          <a:pt x="8122" y="4321"/>
                          <a:pt x="8122" y="4299"/>
                          <a:pt x="8171" y="4299"/>
                        </a:cubicBezTo>
                        <a:cubicBezTo>
                          <a:pt x="8236" y="4321"/>
                          <a:pt x="8279" y="4342"/>
                          <a:pt x="8327" y="4342"/>
                        </a:cubicBezTo>
                        <a:cubicBezTo>
                          <a:pt x="8484" y="4364"/>
                          <a:pt x="8641" y="4342"/>
                          <a:pt x="8797" y="4321"/>
                        </a:cubicBezTo>
                        <a:cubicBezTo>
                          <a:pt x="9024" y="4250"/>
                          <a:pt x="9224" y="4142"/>
                          <a:pt x="9386" y="4007"/>
                        </a:cubicBezTo>
                        <a:cubicBezTo>
                          <a:pt x="9202" y="4726"/>
                          <a:pt x="9046" y="5465"/>
                          <a:pt x="8932" y="6211"/>
                        </a:cubicBezTo>
                        <a:cubicBezTo>
                          <a:pt x="8846" y="6681"/>
                          <a:pt x="8797" y="7177"/>
                          <a:pt x="8754" y="7653"/>
                        </a:cubicBezTo>
                        <a:cubicBezTo>
                          <a:pt x="8754" y="7696"/>
                          <a:pt x="8797" y="7696"/>
                          <a:pt x="8797" y="7653"/>
                        </a:cubicBezTo>
                        <a:cubicBezTo>
                          <a:pt x="8911" y="6411"/>
                          <a:pt x="9137" y="5152"/>
                          <a:pt x="9451" y="3959"/>
                        </a:cubicBezTo>
                        <a:cubicBezTo>
                          <a:pt x="9834" y="3624"/>
                          <a:pt x="10104" y="3149"/>
                          <a:pt x="10239" y="2679"/>
                        </a:cubicBezTo>
                        <a:cubicBezTo>
                          <a:pt x="10396" y="2182"/>
                          <a:pt x="10439" y="1664"/>
                          <a:pt x="10396" y="1145"/>
                        </a:cubicBezTo>
                        <a:close/>
                        <a:moveTo>
                          <a:pt x="2857" y="2004"/>
                        </a:moveTo>
                        <a:cubicBezTo>
                          <a:pt x="2927" y="1485"/>
                          <a:pt x="2949" y="854"/>
                          <a:pt x="3284" y="405"/>
                        </a:cubicBezTo>
                        <a:cubicBezTo>
                          <a:pt x="3419" y="200"/>
                          <a:pt x="3624" y="44"/>
                          <a:pt x="3894" y="65"/>
                        </a:cubicBezTo>
                        <a:cubicBezTo>
                          <a:pt x="4207" y="92"/>
                          <a:pt x="4455" y="362"/>
                          <a:pt x="4682" y="584"/>
                        </a:cubicBezTo>
                        <a:cubicBezTo>
                          <a:pt x="5087" y="1010"/>
                          <a:pt x="5422" y="1599"/>
                          <a:pt x="5400" y="2204"/>
                        </a:cubicBezTo>
                        <a:cubicBezTo>
                          <a:pt x="5379" y="2792"/>
                          <a:pt x="4995" y="3284"/>
                          <a:pt x="4499" y="3602"/>
                        </a:cubicBezTo>
                        <a:cubicBezTo>
                          <a:pt x="4590" y="3332"/>
                          <a:pt x="4661" y="3084"/>
                          <a:pt x="4747" y="2814"/>
                        </a:cubicBezTo>
                        <a:cubicBezTo>
                          <a:pt x="4747" y="2792"/>
                          <a:pt x="4725" y="2765"/>
                          <a:pt x="4704" y="2792"/>
                        </a:cubicBezTo>
                        <a:cubicBezTo>
                          <a:pt x="4477" y="3149"/>
                          <a:pt x="4229" y="3511"/>
                          <a:pt x="4007" y="3872"/>
                        </a:cubicBezTo>
                        <a:cubicBezTo>
                          <a:pt x="3581" y="4051"/>
                          <a:pt x="3084" y="4142"/>
                          <a:pt x="2636" y="4229"/>
                        </a:cubicBezTo>
                        <a:cubicBezTo>
                          <a:pt x="2700" y="3489"/>
                          <a:pt x="2771" y="2744"/>
                          <a:pt x="2857" y="2004"/>
                        </a:cubicBezTo>
                        <a:close/>
                        <a:moveTo>
                          <a:pt x="1599" y="5557"/>
                        </a:moveTo>
                        <a:cubicBezTo>
                          <a:pt x="1080" y="5357"/>
                          <a:pt x="583" y="5131"/>
                          <a:pt x="114" y="4839"/>
                        </a:cubicBezTo>
                        <a:cubicBezTo>
                          <a:pt x="832" y="4682"/>
                          <a:pt x="1555" y="4520"/>
                          <a:pt x="2274" y="4364"/>
                        </a:cubicBezTo>
                        <a:cubicBezTo>
                          <a:pt x="2366" y="4342"/>
                          <a:pt x="2474" y="4321"/>
                          <a:pt x="2565" y="4299"/>
                        </a:cubicBezTo>
                        <a:cubicBezTo>
                          <a:pt x="2544" y="4477"/>
                          <a:pt x="2522" y="4682"/>
                          <a:pt x="2522" y="4861"/>
                        </a:cubicBezTo>
                        <a:cubicBezTo>
                          <a:pt x="2474" y="5174"/>
                          <a:pt x="2430" y="5492"/>
                          <a:pt x="2387" y="5806"/>
                        </a:cubicBezTo>
                        <a:cubicBezTo>
                          <a:pt x="2117" y="5735"/>
                          <a:pt x="1869" y="5649"/>
                          <a:pt x="1599" y="5557"/>
                        </a:cubicBezTo>
                        <a:close/>
                        <a:moveTo>
                          <a:pt x="2095" y="7221"/>
                        </a:moveTo>
                        <a:cubicBezTo>
                          <a:pt x="1933" y="7809"/>
                          <a:pt x="1663" y="8463"/>
                          <a:pt x="1080" y="8706"/>
                        </a:cubicBezTo>
                        <a:cubicBezTo>
                          <a:pt x="1102" y="8506"/>
                          <a:pt x="1215" y="8328"/>
                          <a:pt x="1329" y="8144"/>
                        </a:cubicBezTo>
                        <a:cubicBezTo>
                          <a:pt x="1442" y="7944"/>
                          <a:pt x="1577" y="7761"/>
                          <a:pt x="1690" y="7561"/>
                        </a:cubicBezTo>
                        <a:cubicBezTo>
                          <a:pt x="1869" y="7291"/>
                          <a:pt x="2047" y="7021"/>
                          <a:pt x="2231" y="6751"/>
                        </a:cubicBezTo>
                        <a:cubicBezTo>
                          <a:pt x="2182" y="6907"/>
                          <a:pt x="2139" y="7064"/>
                          <a:pt x="2095" y="7221"/>
                        </a:cubicBezTo>
                        <a:close/>
                        <a:moveTo>
                          <a:pt x="2317" y="6481"/>
                        </a:moveTo>
                        <a:cubicBezTo>
                          <a:pt x="2366" y="6346"/>
                          <a:pt x="2387" y="6189"/>
                          <a:pt x="2409" y="6054"/>
                        </a:cubicBezTo>
                        <a:cubicBezTo>
                          <a:pt x="2409" y="6005"/>
                          <a:pt x="2430" y="5941"/>
                          <a:pt x="2430" y="5870"/>
                        </a:cubicBezTo>
                        <a:cubicBezTo>
                          <a:pt x="2501" y="5897"/>
                          <a:pt x="2587" y="5941"/>
                          <a:pt x="2657" y="5962"/>
                        </a:cubicBezTo>
                        <a:cubicBezTo>
                          <a:pt x="2544" y="6119"/>
                          <a:pt x="2430" y="6303"/>
                          <a:pt x="2317" y="6481"/>
                        </a:cubicBezTo>
                        <a:close/>
                        <a:moveTo>
                          <a:pt x="2700" y="5919"/>
                        </a:moveTo>
                        <a:cubicBezTo>
                          <a:pt x="2609" y="5870"/>
                          <a:pt x="2522" y="5849"/>
                          <a:pt x="2430" y="5827"/>
                        </a:cubicBezTo>
                        <a:cubicBezTo>
                          <a:pt x="2522" y="5309"/>
                          <a:pt x="2565" y="4817"/>
                          <a:pt x="2609" y="4299"/>
                        </a:cubicBezTo>
                        <a:cubicBezTo>
                          <a:pt x="3084" y="4207"/>
                          <a:pt x="3532" y="4094"/>
                          <a:pt x="3959" y="3937"/>
                        </a:cubicBezTo>
                        <a:cubicBezTo>
                          <a:pt x="3532" y="4591"/>
                          <a:pt x="3127" y="5244"/>
                          <a:pt x="2700" y="5919"/>
                        </a:cubicBezTo>
                        <a:close/>
                        <a:moveTo>
                          <a:pt x="4094" y="3824"/>
                        </a:moveTo>
                        <a:cubicBezTo>
                          <a:pt x="4277" y="3532"/>
                          <a:pt x="4455" y="3262"/>
                          <a:pt x="4634" y="2971"/>
                        </a:cubicBezTo>
                        <a:cubicBezTo>
                          <a:pt x="4569" y="3197"/>
                          <a:pt x="4499" y="3419"/>
                          <a:pt x="4455" y="3646"/>
                        </a:cubicBezTo>
                        <a:cubicBezTo>
                          <a:pt x="4342" y="3710"/>
                          <a:pt x="4207" y="3781"/>
                          <a:pt x="4094" y="3824"/>
                        </a:cubicBezTo>
                        <a:close/>
                        <a:moveTo>
                          <a:pt x="7091" y="4434"/>
                        </a:moveTo>
                        <a:cubicBezTo>
                          <a:pt x="7134" y="4364"/>
                          <a:pt x="7199" y="4321"/>
                          <a:pt x="7291" y="4321"/>
                        </a:cubicBezTo>
                        <a:cubicBezTo>
                          <a:pt x="7269" y="4385"/>
                          <a:pt x="7247" y="4456"/>
                          <a:pt x="7226" y="4499"/>
                        </a:cubicBezTo>
                        <a:cubicBezTo>
                          <a:pt x="7177" y="4477"/>
                          <a:pt x="7134" y="4456"/>
                          <a:pt x="7091" y="4434"/>
                        </a:cubicBezTo>
                        <a:close/>
                        <a:moveTo>
                          <a:pt x="9856" y="3397"/>
                        </a:moveTo>
                        <a:cubicBezTo>
                          <a:pt x="9764" y="3554"/>
                          <a:pt x="9629" y="3710"/>
                          <a:pt x="9494" y="3845"/>
                        </a:cubicBezTo>
                        <a:cubicBezTo>
                          <a:pt x="9607" y="3397"/>
                          <a:pt x="9742" y="2971"/>
                          <a:pt x="9877" y="2544"/>
                        </a:cubicBezTo>
                        <a:cubicBezTo>
                          <a:pt x="10034" y="2117"/>
                          <a:pt x="10196" y="1685"/>
                          <a:pt x="10353" y="1259"/>
                        </a:cubicBezTo>
                        <a:cubicBezTo>
                          <a:pt x="10396" y="2004"/>
                          <a:pt x="10261" y="2792"/>
                          <a:pt x="9856" y="3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6389892" y="2474568"/>
                    <a:ext cx="36507" cy="16635"/>
                  </a:xfrm>
                  <a:custGeom>
                    <a:avLst/>
                    <a:gdLst/>
                    <a:ahLst/>
                    <a:cxnLst/>
                    <a:rect l="l" t="t" r="r" b="b"/>
                    <a:pathLst>
                      <a:path w="406" h="185" extrusionOk="0">
                        <a:moveTo>
                          <a:pt x="357" y="49"/>
                        </a:moveTo>
                        <a:cubicBezTo>
                          <a:pt x="249" y="0"/>
                          <a:pt x="114" y="49"/>
                          <a:pt x="22" y="135"/>
                        </a:cubicBezTo>
                        <a:cubicBezTo>
                          <a:pt x="0" y="162"/>
                          <a:pt x="44" y="184"/>
                          <a:pt x="65" y="162"/>
                        </a:cubicBezTo>
                        <a:cubicBezTo>
                          <a:pt x="135" y="92"/>
                          <a:pt x="249" y="71"/>
                          <a:pt x="357" y="92"/>
                        </a:cubicBezTo>
                        <a:cubicBezTo>
                          <a:pt x="384" y="114"/>
                          <a:pt x="405" y="71"/>
                          <a:pt x="357" y="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99"/>
        <p:cNvGrpSpPr/>
        <p:nvPr/>
      </p:nvGrpSpPr>
      <p:grpSpPr>
        <a:xfrm>
          <a:off x="0" y="0"/>
          <a:ext cx="0" cy="0"/>
          <a:chOff x="0" y="0"/>
          <a:chExt cx="0" cy="0"/>
        </a:xfrm>
      </p:grpSpPr>
      <p:grpSp>
        <p:nvGrpSpPr>
          <p:cNvPr id="600" name="Google Shape;600;p23"/>
          <p:cNvGrpSpPr/>
          <p:nvPr/>
        </p:nvGrpSpPr>
        <p:grpSpPr>
          <a:xfrm>
            <a:off x="222329" y="2494563"/>
            <a:ext cx="8501698" cy="2260373"/>
            <a:chOff x="222329" y="2494563"/>
            <a:chExt cx="8501698" cy="2260373"/>
          </a:xfrm>
        </p:grpSpPr>
        <p:grpSp>
          <p:nvGrpSpPr>
            <p:cNvPr id="601" name="Google Shape;601;p23"/>
            <p:cNvGrpSpPr/>
            <p:nvPr/>
          </p:nvGrpSpPr>
          <p:grpSpPr>
            <a:xfrm>
              <a:off x="222329" y="2494563"/>
              <a:ext cx="301874" cy="154373"/>
              <a:chOff x="7959946" y="2023182"/>
              <a:chExt cx="225869" cy="115505"/>
            </a:xfrm>
          </p:grpSpPr>
          <p:sp>
            <p:nvSpPr>
              <p:cNvPr id="602" name="Google Shape;602;p23"/>
              <p:cNvSpPr/>
              <p:nvPr/>
            </p:nvSpPr>
            <p:spPr>
              <a:xfrm>
                <a:off x="7959946" y="2023182"/>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8035579" y="2023182"/>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8110698" y="2023182"/>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3"/>
            <p:cNvGrpSpPr/>
            <p:nvPr/>
          </p:nvGrpSpPr>
          <p:grpSpPr>
            <a:xfrm rot="5400000">
              <a:off x="8495904" y="4526813"/>
              <a:ext cx="301874" cy="154373"/>
              <a:chOff x="8125743" y="508152"/>
              <a:chExt cx="225869" cy="115505"/>
            </a:xfrm>
          </p:grpSpPr>
          <p:sp>
            <p:nvSpPr>
              <p:cNvPr id="606" name="Google Shape;606;p23"/>
              <p:cNvSpPr/>
              <p:nvPr/>
            </p:nvSpPr>
            <p:spPr>
              <a:xfrm>
                <a:off x="8125743" y="508152"/>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8201376" y="508152"/>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8276495" y="508152"/>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 name="Google Shape;609;p23"/>
          <p:cNvGrpSpPr/>
          <p:nvPr/>
        </p:nvGrpSpPr>
        <p:grpSpPr>
          <a:xfrm flipH="1">
            <a:off x="-1129893" y="-873985"/>
            <a:ext cx="10518663" cy="7286857"/>
            <a:chOff x="-95243" y="-873985"/>
            <a:chExt cx="10518663" cy="7286857"/>
          </a:xfrm>
        </p:grpSpPr>
        <p:grpSp>
          <p:nvGrpSpPr>
            <p:cNvPr id="610" name="Google Shape;610;p23"/>
            <p:cNvGrpSpPr/>
            <p:nvPr/>
          </p:nvGrpSpPr>
          <p:grpSpPr>
            <a:xfrm flipH="1">
              <a:off x="-95243" y="-873985"/>
              <a:ext cx="9986867" cy="7286857"/>
              <a:chOff x="-674872" y="-873985"/>
              <a:chExt cx="9986867" cy="7286857"/>
            </a:xfrm>
          </p:grpSpPr>
          <p:grpSp>
            <p:nvGrpSpPr>
              <p:cNvPr id="611" name="Google Shape;611;p23"/>
              <p:cNvGrpSpPr/>
              <p:nvPr/>
            </p:nvGrpSpPr>
            <p:grpSpPr>
              <a:xfrm>
                <a:off x="4071872" y="4749547"/>
                <a:ext cx="1303356" cy="352312"/>
                <a:chOff x="4071872" y="4749547"/>
                <a:chExt cx="1303356" cy="352312"/>
              </a:xfrm>
            </p:grpSpPr>
            <p:sp>
              <p:nvSpPr>
                <p:cNvPr id="612" name="Google Shape;612;p23"/>
                <p:cNvSpPr/>
                <p:nvPr/>
              </p:nvSpPr>
              <p:spPr>
                <a:xfrm>
                  <a:off x="4071872" y="4749547"/>
                  <a:ext cx="15756" cy="321034"/>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4071872" y="5086103"/>
                  <a:ext cx="15756" cy="15756"/>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4103153" y="5086103"/>
                  <a:ext cx="1240807" cy="15756"/>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359472" y="5086103"/>
                  <a:ext cx="15756" cy="15756"/>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5359472" y="4749547"/>
                  <a:ext cx="15756" cy="321034"/>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23"/>
              <p:cNvSpPr/>
              <p:nvPr/>
            </p:nvSpPr>
            <p:spPr>
              <a:xfrm rot="-5400000">
                <a:off x="5662097" y="4465529"/>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10800000" flipH="1">
                <a:off x="2573007" y="-551095"/>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2573012" y="4749545"/>
                <a:ext cx="1454675" cy="15756"/>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7214672" y="2853931"/>
                <a:ext cx="2440254" cy="1754392"/>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6757974" y="-205931"/>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133476" y="-563333"/>
                <a:ext cx="1655568" cy="1600537"/>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flipH="1">
                <a:off x="2108853" y="-1869932"/>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flipH="1">
                <a:off x="-674872" y="3101968"/>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23"/>
            <p:cNvSpPr/>
            <p:nvPr/>
          </p:nvSpPr>
          <p:spPr>
            <a:xfrm rot="10800000">
              <a:off x="8572637" y="1017730"/>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23"/>
          <p:cNvGrpSpPr/>
          <p:nvPr/>
        </p:nvGrpSpPr>
        <p:grpSpPr>
          <a:xfrm>
            <a:off x="507324" y="704400"/>
            <a:ext cx="3575000" cy="3826599"/>
            <a:chOff x="507324" y="704400"/>
            <a:chExt cx="3575000" cy="3826599"/>
          </a:xfrm>
        </p:grpSpPr>
        <p:pic>
          <p:nvPicPr>
            <p:cNvPr id="627" name="Google Shape;627;p23"/>
            <p:cNvPicPr preferRelativeResize="0"/>
            <p:nvPr/>
          </p:nvPicPr>
          <p:blipFill>
            <a:blip r:embed="rId2">
              <a:alphaModFix/>
            </a:blip>
            <a:stretch>
              <a:fillRect/>
            </a:stretch>
          </p:blipFill>
          <p:spPr>
            <a:xfrm>
              <a:off x="507324" y="704400"/>
              <a:ext cx="3575000" cy="3312025"/>
            </a:xfrm>
            <a:prstGeom prst="rect">
              <a:avLst/>
            </a:prstGeom>
            <a:noFill/>
            <a:ln>
              <a:noFill/>
            </a:ln>
          </p:spPr>
        </p:pic>
        <p:pic>
          <p:nvPicPr>
            <p:cNvPr id="628" name="Google Shape;628;p23"/>
            <p:cNvPicPr preferRelativeResize="0"/>
            <p:nvPr/>
          </p:nvPicPr>
          <p:blipFill>
            <a:blip r:embed="rId3">
              <a:alphaModFix/>
            </a:blip>
            <a:stretch>
              <a:fillRect/>
            </a:stretch>
          </p:blipFill>
          <p:spPr>
            <a:xfrm>
              <a:off x="713220" y="2835199"/>
              <a:ext cx="1116685" cy="1579103"/>
            </a:xfrm>
            <a:prstGeom prst="rect">
              <a:avLst/>
            </a:prstGeom>
            <a:noFill/>
            <a:ln>
              <a:noFill/>
            </a:ln>
          </p:spPr>
        </p:pic>
        <p:pic>
          <p:nvPicPr>
            <p:cNvPr id="629" name="Google Shape;629;p23"/>
            <p:cNvPicPr preferRelativeResize="0"/>
            <p:nvPr/>
          </p:nvPicPr>
          <p:blipFill>
            <a:blip r:embed="rId4">
              <a:alphaModFix/>
            </a:blip>
            <a:stretch>
              <a:fillRect/>
            </a:stretch>
          </p:blipFill>
          <p:spPr>
            <a:xfrm>
              <a:off x="2873566" y="2290507"/>
              <a:ext cx="1116675" cy="2240492"/>
            </a:xfrm>
            <a:prstGeom prst="rect">
              <a:avLst/>
            </a:prstGeom>
            <a:noFill/>
            <a:ln>
              <a:noFill/>
            </a:ln>
          </p:spPr>
        </p:pic>
        <p:grpSp>
          <p:nvGrpSpPr>
            <p:cNvPr id="630" name="Google Shape;630;p23"/>
            <p:cNvGrpSpPr/>
            <p:nvPr/>
          </p:nvGrpSpPr>
          <p:grpSpPr>
            <a:xfrm>
              <a:off x="3194920" y="4016430"/>
              <a:ext cx="473991" cy="228469"/>
              <a:chOff x="3611929" y="2047735"/>
              <a:chExt cx="957172" cy="461367"/>
            </a:xfrm>
          </p:grpSpPr>
          <p:sp>
            <p:nvSpPr>
              <p:cNvPr id="631" name="Google Shape;631;p23"/>
              <p:cNvSpPr/>
              <p:nvPr/>
            </p:nvSpPr>
            <p:spPr>
              <a:xfrm>
                <a:off x="3611929" y="2047735"/>
                <a:ext cx="957172" cy="461367"/>
              </a:xfrm>
              <a:custGeom>
                <a:avLst/>
                <a:gdLst/>
                <a:ahLst/>
                <a:cxnLst/>
                <a:rect l="l" t="t" r="r" b="b"/>
                <a:pathLst>
                  <a:path w="10645" h="5131" extrusionOk="0">
                    <a:moveTo>
                      <a:pt x="10509" y="114"/>
                    </a:moveTo>
                    <a:cubicBezTo>
                      <a:pt x="10439" y="1"/>
                      <a:pt x="10304" y="71"/>
                      <a:pt x="10239" y="136"/>
                    </a:cubicBezTo>
                    <a:cubicBezTo>
                      <a:pt x="9991" y="362"/>
                      <a:pt x="9764" y="654"/>
                      <a:pt x="9543" y="902"/>
                    </a:cubicBezTo>
                    <a:cubicBezTo>
                      <a:pt x="9224" y="1308"/>
                      <a:pt x="8911" y="1713"/>
                      <a:pt x="8619" y="2118"/>
                    </a:cubicBezTo>
                    <a:cubicBezTo>
                      <a:pt x="8598" y="2096"/>
                      <a:pt x="8598" y="2096"/>
                      <a:pt x="8598" y="2074"/>
                    </a:cubicBezTo>
                    <a:cubicBezTo>
                      <a:pt x="8598" y="2074"/>
                      <a:pt x="8571" y="2047"/>
                      <a:pt x="8571" y="2074"/>
                    </a:cubicBezTo>
                    <a:cubicBezTo>
                      <a:pt x="8484" y="2161"/>
                      <a:pt x="8371" y="2274"/>
                      <a:pt x="8236" y="2317"/>
                    </a:cubicBezTo>
                    <a:cubicBezTo>
                      <a:pt x="8122" y="2344"/>
                      <a:pt x="7944" y="2274"/>
                      <a:pt x="7944" y="2118"/>
                    </a:cubicBezTo>
                    <a:cubicBezTo>
                      <a:pt x="7944" y="2118"/>
                      <a:pt x="7923" y="2096"/>
                      <a:pt x="7923" y="2118"/>
                    </a:cubicBezTo>
                    <a:cubicBezTo>
                      <a:pt x="7788" y="2209"/>
                      <a:pt x="7653" y="2296"/>
                      <a:pt x="7491" y="2366"/>
                    </a:cubicBezTo>
                    <a:cubicBezTo>
                      <a:pt x="7469" y="2317"/>
                      <a:pt x="7469" y="2253"/>
                      <a:pt x="7447" y="2209"/>
                    </a:cubicBezTo>
                    <a:cubicBezTo>
                      <a:pt x="7447" y="2182"/>
                      <a:pt x="7426" y="2182"/>
                      <a:pt x="7426" y="2182"/>
                    </a:cubicBezTo>
                    <a:cubicBezTo>
                      <a:pt x="7291" y="2317"/>
                      <a:pt x="7134" y="2409"/>
                      <a:pt x="6978" y="2452"/>
                    </a:cubicBezTo>
                    <a:cubicBezTo>
                      <a:pt x="6907" y="2479"/>
                      <a:pt x="6794" y="2523"/>
                      <a:pt x="6729" y="2501"/>
                    </a:cubicBezTo>
                    <a:cubicBezTo>
                      <a:pt x="6659" y="2479"/>
                      <a:pt x="6681" y="2253"/>
                      <a:pt x="6681" y="2209"/>
                    </a:cubicBezTo>
                    <a:cubicBezTo>
                      <a:pt x="6681" y="2182"/>
                      <a:pt x="6659" y="2182"/>
                      <a:pt x="6637" y="2182"/>
                    </a:cubicBezTo>
                    <a:cubicBezTo>
                      <a:pt x="6459" y="2452"/>
                      <a:pt x="6211" y="2636"/>
                      <a:pt x="5941" y="2722"/>
                    </a:cubicBezTo>
                    <a:cubicBezTo>
                      <a:pt x="5941" y="2544"/>
                      <a:pt x="5962" y="2366"/>
                      <a:pt x="5984" y="2182"/>
                    </a:cubicBezTo>
                    <a:cubicBezTo>
                      <a:pt x="5984" y="2161"/>
                      <a:pt x="5962" y="2161"/>
                      <a:pt x="5962" y="2161"/>
                    </a:cubicBezTo>
                    <a:cubicBezTo>
                      <a:pt x="5671" y="2409"/>
                      <a:pt x="5401" y="2658"/>
                      <a:pt x="5109" y="2906"/>
                    </a:cubicBezTo>
                    <a:cubicBezTo>
                      <a:pt x="5109" y="2679"/>
                      <a:pt x="5222" y="2452"/>
                      <a:pt x="5401" y="2317"/>
                    </a:cubicBezTo>
                    <a:cubicBezTo>
                      <a:pt x="5422" y="2317"/>
                      <a:pt x="5401" y="2296"/>
                      <a:pt x="5379" y="2296"/>
                    </a:cubicBezTo>
                    <a:cubicBezTo>
                      <a:pt x="5330" y="2317"/>
                      <a:pt x="5287" y="2344"/>
                      <a:pt x="5222" y="2366"/>
                    </a:cubicBezTo>
                    <a:cubicBezTo>
                      <a:pt x="5357" y="2096"/>
                      <a:pt x="5465" y="1804"/>
                      <a:pt x="5557" y="1486"/>
                    </a:cubicBezTo>
                    <a:cubicBezTo>
                      <a:pt x="5649" y="1216"/>
                      <a:pt x="5692" y="924"/>
                      <a:pt x="5692" y="654"/>
                    </a:cubicBezTo>
                    <a:cubicBezTo>
                      <a:pt x="5671" y="541"/>
                      <a:pt x="5671" y="384"/>
                      <a:pt x="5627" y="292"/>
                    </a:cubicBezTo>
                    <a:cubicBezTo>
                      <a:pt x="5579" y="227"/>
                      <a:pt x="5465" y="206"/>
                      <a:pt x="5379" y="206"/>
                    </a:cubicBezTo>
                    <a:cubicBezTo>
                      <a:pt x="5152" y="227"/>
                      <a:pt x="4952" y="362"/>
                      <a:pt x="4769" y="497"/>
                    </a:cubicBezTo>
                    <a:cubicBezTo>
                      <a:pt x="4547" y="654"/>
                      <a:pt x="4364" y="859"/>
                      <a:pt x="4164" y="1059"/>
                    </a:cubicBezTo>
                    <a:cubicBezTo>
                      <a:pt x="3916" y="1308"/>
                      <a:pt x="3689" y="1578"/>
                      <a:pt x="3467" y="1848"/>
                    </a:cubicBezTo>
                    <a:cubicBezTo>
                      <a:pt x="3511" y="1621"/>
                      <a:pt x="3532" y="1421"/>
                      <a:pt x="3489" y="1216"/>
                    </a:cubicBezTo>
                    <a:cubicBezTo>
                      <a:pt x="3419" y="967"/>
                      <a:pt x="3197" y="859"/>
                      <a:pt x="2971" y="902"/>
                    </a:cubicBezTo>
                    <a:cubicBezTo>
                      <a:pt x="2679" y="946"/>
                      <a:pt x="2474" y="1216"/>
                      <a:pt x="2317" y="1421"/>
                    </a:cubicBezTo>
                    <a:cubicBezTo>
                      <a:pt x="1869" y="1961"/>
                      <a:pt x="1415" y="2501"/>
                      <a:pt x="1010" y="3063"/>
                    </a:cubicBezTo>
                    <a:cubicBezTo>
                      <a:pt x="767" y="3376"/>
                      <a:pt x="519" y="3694"/>
                      <a:pt x="335" y="4029"/>
                    </a:cubicBezTo>
                    <a:cubicBezTo>
                      <a:pt x="179" y="4321"/>
                      <a:pt x="65" y="4661"/>
                      <a:pt x="157" y="4974"/>
                    </a:cubicBezTo>
                    <a:cubicBezTo>
                      <a:pt x="157" y="4996"/>
                      <a:pt x="200" y="4996"/>
                      <a:pt x="200" y="4974"/>
                    </a:cubicBezTo>
                    <a:cubicBezTo>
                      <a:pt x="0" y="4369"/>
                      <a:pt x="540" y="3781"/>
                      <a:pt x="875" y="3311"/>
                    </a:cubicBezTo>
                    <a:cubicBezTo>
                      <a:pt x="1259" y="2793"/>
                      <a:pt x="1664" y="2274"/>
                      <a:pt x="2069" y="1777"/>
                    </a:cubicBezTo>
                    <a:cubicBezTo>
                      <a:pt x="2160" y="1642"/>
                      <a:pt x="2274" y="1507"/>
                      <a:pt x="2387" y="1399"/>
                    </a:cubicBezTo>
                    <a:cubicBezTo>
                      <a:pt x="2452" y="1286"/>
                      <a:pt x="2544" y="1172"/>
                      <a:pt x="2657" y="1081"/>
                    </a:cubicBezTo>
                    <a:cubicBezTo>
                      <a:pt x="2879" y="902"/>
                      <a:pt x="3284" y="811"/>
                      <a:pt x="3419" y="1151"/>
                    </a:cubicBezTo>
                    <a:cubicBezTo>
                      <a:pt x="3532" y="1372"/>
                      <a:pt x="3467" y="1669"/>
                      <a:pt x="3397" y="1891"/>
                    </a:cubicBezTo>
                    <a:cubicBezTo>
                      <a:pt x="3284" y="2047"/>
                      <a:pt x="3149" y="2209"/>
                      <a:pt x="3014" y="2366"/>
                    </a:cubicBezTo>
                    <a:cubicBezTo>
                      <a:pt x="2836" y="2587"/>
                      <a:pt x="2679" y="2814"/>
                      <a:pt x="2495" y="3041"/>
                    </a:cubicBezTo>
                    <a:cubicBezTo>
                      <a:pt x="2339" y="3262"/>
                      <a:pt x="2160" y="3511"/>
                      <a:pt x="2069" y="3759"/>
                    </a:cubicBezTo>
                    <a:cubicBezTo>
                      <a:pt x="2025" y="3873"/>
                      <a:pt x="2004" y="4008"/>
                      <a:pt x="2025" y="4121"/>
                    </a:cubicBezTo>
                    <a:cubicBezTo>
                      <a:pt x="2047" y="4143"/>
                      <a:pt x="2047" y="4143"/>
                      <a:pt x="2069" y="4143"/>
                    </a:cubicBezTo>
                    <a:cubicBezTo>
                      <a:pt x="2522" y="3781"/>
                      <a:pt x="2879" y="3311"/>
                      <a:pt x="3127" y="2793"/>
                    </a:cubicBezTo>
                    <a:cubicBezTo>
                      <a:pt x="3262" y="2544"/>
                      <a:pt x="3354" y="2274"/>
                      <a:pt x="3419" y="2004"/>
                    </a:cubicBezTo>
                    <a:cubicBezTo>
                      <a:pt x="3419" y="1961"/>
                      <a:pt x="3440" y="1939"/>
                      <a:pt x="3440" y="1912"/>
                    </a:cubicBezTo>
                    <a:cubicBezTo>
                      <a:pt x="3554" y="1756"/>
                      <a:pt x="3689" y="1621"/>
                      <a:pt x="3824" y="1486"/>
                    </a:cubicBezTo>
                    <a:cubicBezTo>
                      <a:pt x="4007" y="1286"/>
                      <a:pt x="4186" y="1081"/>
                      <a:pt x="4364" y="902"/>
                    </a:cubicBezTo>
                    <a:cubicBezTo>
                      <a:pt x="4547" y="724"/>
                      <a:pt x="4726" y="541"/>
                      <a:pt x="4925" y="427"/>
                    </a:cubicBezTo>
                    <a:cubicBezTo>
                      <a:pt x="5109" y="319"/>
                      <a:pt x="5536" y="92"/>
                      <a:pt x="5627" y="384"/>
                    </a:cubicBezTo>
                    <a:cubicBezTo>
                      <a:pt x="5692" y="654"/>
                      <a:pt x="5649" y="967"/>
                      <a:pt x="5579" y="1237"/>
                    </a:cubicBezTo>
                    <a:cubicBezTo>
                      <a:pt x="5492" y="1621"/>
                      <a:pt x="5357" y="2026"/>
                      <a:pt x="5174" y="2388"/>
                    </a:cubicBezTo>
                    <a:cubicBezTo>
                      <a:pt x="4342" y="2793"/>
                      <a:pt x="3624" y="3397"/>
                      <a:pt x="3062" y="4143"/>
                    </a:cubicBezTo>
                    <a:cubicBezTo>
                      <a:pt x="2927" y="4342"/>
                      <a:pt x="2765" y="4548"/>
                      <a:pt x="2657" y="4774"/>
                    </a:cubicBezTo>
                    <a:cubicBezTo>
                      <a:pt x="2587" y="4931"/>
                      <a:pt x="2609" y="5131"/>
                      <a:pt x="2836" y="5131"/>
                    </a:cubicBezTo>
                    <a:cubicBezTo>
                      <a:pt x="2949" y="5131"/>
                      <a:pt x="3062" y="5088"/>
                      <a:pt x="3149" y="5044"/>
                    </a:cubicBezTo>
                    <a:cubicBezTo>
                      <a:pt x="3262" y="4996"/>
                      <a:pt x="3376" y="4953"/>
                      <a:pt x="3467" y="4882"/>
                    </a:cubicBezTo>
                    <a:cubicBezTo>
                      <a:pt x="3667" y="4747"/>
                      <a:pt x="3845" y="4591"/>
                      <a:pt x="4007" y="4413"/>
                    </a:cubicBezTo>
                    <a:cubicBezTo>
                      <a:pt x="4364" y="4029"/>
                      <a:pt x="4612" y="3581"/>
                      <a:pt x="4861" y="3127"/>
                    </a:cubicBezTo>
                    <a:cubicBezTo>
                      <a:pt x="4996" y="2906"/>
                      <a:pt x="5109" y="2658"/>
                      <a:pt x="5195" y="2431"/>
                    </a:cubicBezTo>
                    <a:cubicBezTo>
                      <a:pt x="5222" y="2409"/>
                      <a:pt x="5266" y="2388"/>
                      <a:pt x="5287" y="2388"/>
                    </a:cubicBezTo>
                    <a:cubicBezTo>
                      <a:pt x="5131" y="2523"/>
                      <a:pt x="5060" y="2722"/>
                      <a:pt x="5060" y="2928"/>
                    </a:cubicBezTo>
                    <a:cubicBezTo>
                      <a:pt x="5087" y="2949"/>
                      <a:pt x="5087" y="2949"/>
                      <a:pt x="5109" y="2949"/>
                    </a:cubicBezTo>
                    <a:cubicBezTo>
                      <a:pt x="5379" y="2701"/>
                      <a:pt x="5671" y="2452"/>
                      <a:pt x="5941" y="2209"/>
                    </a:cubicBezTo>
                    <a:cubicBezTo>
                      <a:pt x="5941" y="2388"/>
                      <a:pt x="5919" y="2566"/>
                      <a:pt x="5897" y="2749"/>
                    </a:cubicBezTo>
                    <a:cubicBezTo>
                      <a:pt x="5897" y="2749"/>
                      <a:pt x="5897" y="2771"/>
                      <a:pt x="5919" y="2771"/>
                    </a:cubicBezTo>
                    <a:cubicBezTo>
                      <a:pt x="6211" y="2679"/>
                      <a:pt x="6459" y="2501"/>
                      <a:pt x="6637" y="2253"/>
                    </a:cubicBezTo>
                    <a:cubicBezTo>
                      <a:pt x="6637" y="2344"/>
                      <a:pt x="6659" y="2431"/>
                      <a:pt x="6659" y="2501"/>
                    </a:cubicBezTo>
                    <a:cubicBezTo>
                      <a:pt x="6659" y="2523"/>
                      <a:pt x="6659" y="2523"/>
                      <a:pt x="6681" y="2523"/>
                    </a:cubicBezTo>
                    <a:cubicBezTo>
                      <a:pt x="6951" y="2544"/>
                      <a:pt x="7221" y="2431"/>
                      <a:pt x="7426" y="2231"/>
                    </a:cubicBezTo>
                    <a:cubicBezTo>
                      <a:pt x="7426" y="2296"/>
                      <a:pt x="7447" y="2344"/>
                      <a:pt x="7469" y="2388"/>
                    </a:cubicBezTo>
                    <a:cubicBezTo>
                      <a:pt x="7469" y="2409"/>
                      <a:pt x="7469" y="2409"/>
                      <a:pt x="7491" y="2409"/>
                    </a:cubicBezTo>
                    <a:cubicBezTo>
                      <a:pt x="7626" y="2344"/>
                      <a:pt x="7788" y="2253"/>
                      <a:pt x="7923" y="2161"/>
                    </a:cubicBezTo>
                    <a:cubicBezTo>
                      <a:pt x="7923" y="2274"/>
                      <a:pt x="8031" y="2344"/>
                      <a:pt x="8166" y="2366"/>
                    </a:cubicBezTo>
                    <a:cubicBezTo>
                      <a:pt x="8328" y="2366"/>
                      <a:pt x="8463" y="2231"/>
                      <a:pt x="8571" y="2118"/>
                    </a:cubicBezTo>
                    <a:lnTo>
                      <a:pt x="8598" y="2139"/>
                    </a:lnTo>
                    <a:cubicBezTo>
                      <a:pt x="8484" y="2274"/>
                      <a:pt x="8392" y="2431"/>
                      <a:pt x="8301" y="2566"/>
                    </a:cubicBezTo>
                    <a:cubicBezTo>
                      <a:pt x="7852" y="3219"/>
                      <a:pt x="7469" y="3894"/>
                      <a:pt x="7113" y="4612"/>
                    </a:cubicBezTo>
                    <a:cubicBezTo>
                      <a:pt x="7113" y="4639"/>
                      <a:pt x="7134" y="4661"/>
                      <a:pt x="7134" y="4639"/>
                    </a:cubicBezTo>
                    <a:cubicBezTo>
                      <a:pt x="7561" y="3781"/>
                      <a:pt x="8058" y="2949"/>
                      <a:pt x="8619" y="2182"/>
                    </a:cubicBezTo>
                    <a:cubicBezTo>
                      <a:pt x="8733" y="2296"/>
                      <a:pt x="8911" y="2296"/>
                      <a:pt x="9067" y="2274"/>
                    </a:cubicBezTo>
                    <a:cubicBezTo>
                      <a:pt x="9337" y="2209"/>
                      <a:pt x="9586" y="2047"/>
                      <a:pt x="9786" y="1891"/>
                    </a:cubicBezTo>
                    <a:cubicBezTo>
                      <a:pt x="10191" y="1534"/>
                      <a:pt x="10488" y="1016"/>
                      <a:pt x="10531" y="454"/>
                    </a:cubicBezTo>
                    <a:cubicBezTo>
                      <a:pt x="10553" y="362"/>
                      <a:pt x="10574" y="206"/>
                      <a:pt x="10509" y="114"/>
                    </a:cubicBezTo>
                    <a:close/>
                    <a:moveTo>
                      <a:pt x="3149" y="2701"/>
                    </a:moveTo>
                    <a:cubicBezTo>
                      <a:pt x="2900" y="3241"/>
                      <a:pt x="2522" y="3716"/>
                      <a:pt x="2069" y="4099"/>
                    </a:cubicBezTo>
                    <a:cubicBezTo>
                      <a:pt x="2025" y="3802"/>
                      <a:pt x="2204" y="3559"/>
                      <a:pt x="2339" y="3333"/>
                    </a:cubicBezTo>
                    <a:cubicBezTo>
                      <a:pt x="2495" y="3127"/>
                      <a:pt x="2657" y="2906"/>
                      <a:pt x="2814" y="2701"/>
                    </a:cubicBezTo>
                    <a:cubicBezTo>
                      <a:pt x="2992" y="2452"/>
                      <a:pt x="3197" y="2209"/>
                      <a:pt x="3397" y="1961"/>
                    </a:cubicBezTo>
                    <a:cubicBezTo>
                      <a:pt x="3332" y="2231"/>
                      <a:pt x="3241" y="2479"/>
                      <a:pt x="3149" y="2701"/>
                    </a:cubicBezTo>
                    <a:close/>
                    <a:moveTo>
                      <a:pt x="4996" y="2771"/>
                    </a:moveTo>
                    <a:cubicBezTo>
                      <a:pt x="4790" y="3219"/>
                      <a:pt x="4547" y="3646"/>
                      <a:pt x="4250" y="4051"/>
                    </a:cubicBezTo>
                    <a:cubicBezTo>
                      <a:pt x="4007" y="4413"/>
                      <a:pt x="3667" y="4747"/>
                      <a:pt x="3262" y="4953"/>
                    </a:cubicBezTo>
                    <a:cubicBezTo>
                      <a:pt x="3149" y="5017"/>
                      <a:pt x="3062" y="5066"/>
                      <a:pt x="2949" y="5088"/>
                    </a:cubicBezTo>
                    <a:cubicBezTo>
                      <a:pt x="2879" y="5109"/>
                      <a:pt x="2792" y="5109"/>
                      <a:pt x="2722" y="5088"/>
                    </a:cubicBezTo>
                    <a:cubicBezTo>
                      <a:pt x="2657" y="5044"/>
                      <a:pt x="2657" y="4931"/>
                      <a:pt x="2679" y="4861"/>
                    </a:cubicBezTo>
                    <a:cubicBezTo>
                      <a:pt x="2701" y="4747"/>
                      <a:pt x="2765" y="4661"/>
                      <a:pt x="2814" y="4569"/>
                    </a:cubicBezTo>
                    <a:cubicBezTo>
                      <a:pt x="2879" y="4456"/>
                      <a:pt x="2949" y="4369"/>
                      <a:pt x="3014" y="4256"/>
                    </a:cubicBezTo>
                    <a:cubicBezTo>
                      <a:pt x="3575" y="3489"/>
                      <a:pt x="4321" y="2857"/>
                      <a:pt x="5152" y="2452"/>
                    </a:cubicBezTo>
                    <a:cubicBezTo>
                      <a:pt x="5109" y="2566"/>
                      <a:pt x="5060" y="2658"/>
                      <a:pt x="4996" y="2771"/>
                    </a:cubicBezTo>
                    <a:close/>
                    <a:moveTo>
                      <a:pt x="10418" y="881"/>
                    </a:moveTo>
                    <a:cubicBezTo>
                      <a:pt x="10326" y="1151"/>
                      <a:pt x="10191" y="1372"/>
                      <a:pt x="10034" y="1578"/>
                    </a:cubicBezTo>
                    <a:cubicBezTo>
                      <a:pt x="9834" y="1804"/>
                      <a:pt x="9607" y="2004"/>
                      <a:pt x="9337" y="2139"/>
                    </a:cubicBezTo>
                    <a:cubicBezTo>
                      <a:pt x="9159" y="2209"/>
                      <a:pt x="8776" y="2344"/>
                      <a:pt x="8641" y="2139"/>
                    </a:cubicBezTo>
                    <a:cubicBezTo>
                      <a:pt x="8797" y="1912"/>
                      <a:pt x="8954" y="1713"/>
                      <a:pt x="9138" y="1486"/>
                    </a:cubicBezTo>
                    <a:cubicBezTo>
                      <a:pt x="9316" y="1237"/>
                      <a:pt x="9516" y="1016"/>
                      <a:pt x="9721" y="767"/>
                    </a:cubicBezTo>
                    <a:cubicBezTo>
                      <a:pt x="9813" y="654"/>
                      <a:pt x="9921" y="541"/>
                      <a:pt x="10012" y="427"/>
                    </a:cubicBezTo>
                    <a:cubicBezTo>
                      <a:pt x="10083" y="362"/>
                      <a:pt x="10126" y="319"/>
                      <a:pt x="10169" y="249"/>
                    </a:cubicBezTo>
                    <a:cubicBezTo>
                      <a:pt x="10239" y="206"/>
                      <a:pt x="10304" y="114"/>
                      <a:pt x="10374" y="92"/>
                    </a:cubicBezTo>
                    <a:cubicBezTo>
                      <a:pt x="10644" y="49"/>
                      <a:pt x="10461" y="767"/>
                      <a:pt x="10418" y="8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4115460" y="2341042"/>
                <a:ext cx="101607" cy="20501"/>
              </a:xfrm>
              <a:custGeom>
                <a:avLst/>
                <a:gdLst/>
                <a:ahLst/>
                <a:cxnLst/>
                <a:rect l="l" t="t" r="r" b="b"/>
                <a:pathLst>
                  <a:path w="1130" h="228" extrusionOk="0">
                    <a:moveTo>
                      <a:pt x="1108" y="27"/>
                    </a:moveTo>
                    <a:cubicBezTo>
                      <a:pt x="746" y="0"/>
                      <a:pt x="362" y="49"/>
                      <a:pt x="27" y="184"/>
                    </a:cubicBezTo>
                    <a:cubicBezTo>
                      <a:pt x="0" y="184"/>
                      <a:pt x="0" y="227"/>
                      <a:pt x="27" y="206"/>
                    </a:cubicBezTo>
                    <a:cubicBezTo>
                      <a:pt x="384" y="92"/>
                      <a:pt x="746" y="27"/>
                      <a:pt x="1108" y="71"/>
                    </a:cubicBezTo>
                    <a:cubicBezTo>
                      <a:pt x="1129" y="71"/>
                      <a:pt x="1129" y="27"/>
                      <a:pt x="1108" y="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grpSp>
        <p:nvGrpSpPr>
          <p:cNvPr id="126" name="Google Shape;126;p6"/>
          <p:cNvGrpSpPr/>
          <p:nvPr/>
        </p:nvGrpSpPr>
        <p:grpSpPr>
          <a:xfrm>
            <a:off x="-375847" y="-954685"/>
            <a:ext cx="9447084" cy="7385718"/>
            <a:chOff x="-375847" y="-954685"/>
            <a:chExt cx="9447084" cy="7385718"/>
          </a:xfrm>
        </p:grpSpPr>
        <p:grpSp>
          <p:nvGrpSpPr>
            <p:cNvPr id="127" name="Google Shape;127;p6"/>
            <p:cNvGrpSpPr/>
            <p:nvPr/>
          </p:nvGrpSpPr>
          <p:grpSpPr>
            <a:xfrm>
              <a:off x="4071872" y="4749547"/>
              <a:ext cx="1303356" cy="352312"/>
              <a:chOff x="4071872" y="4749547"/>
              <a:chExt cx="1303356" cy="352312"/>
            </a:xfrm>
          </p:grpSpPr>
          <p:sp>
            <p:nvSpPr>
              <p:cNvPr id="128" name="Google Shape;128;p6"/>
              <p:cNvSpPr/>
              <p:nvPr/>
            </p:nvSpPr>
            <p:spPr>
              <a:xfrm>
                <a:off x="4071872" y="4749547"/>
                <a:ext cx="15756" cy="321034"/>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4071872" y="5086103"/>
                <a:ext cx="15756" cy="15756"/>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4103153" y="5086103"/>
                <a:ext cx="1240807" cy="15756"/>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359472" y="5086103"/>
                <a:ext cx="15756" cy="15756"/>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5359472" y="4749547"/>
                <a:ext cx="15756" cy="321034"/>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6"/>
            <p:cNvSpPr/>
            <p:nvPr/>
          </p:nvSpPr>
          <p:spPr>
            <a:xfrm>
              <a:off x="7493872" y="3257754"/>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375847" y="1433618"/>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2125685" y="4632153"/>
              <a:ext cx="15756" cy="1798881"/>
            </a:xfrm>
            <a:custGeom>
              <a:avLst/>
              <a:gdLst/>
              <a:ahLst/>
              <a:cxnLst/>
              <a:rect l="l" t="t" r="r" b="b"/>
              <a:pathLst>
                <a:path w="136" h="15527" extrusionOk="0">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2236857" y="4883705"/>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655499" y="4883707"/>
              <a:ext cx="1454675" cy="15756"/>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6557922" y="-145819"/>
              <a:ext cx="2440254" cy="1754392"/>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292526" y="-42181"/>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rot="-5400000">
              <a:off x="7278126" y="4052092"/>
              <a:ext cx="1655568" cy="1600537"/>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rot="5400000" flipH="1">
              <a:off x="4242978" y="-1950632"/>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6"/>
          <p:cNvGrpSpPr/>
          <p:nvPr/>
        </p:nvGrpSpPr>
        <p:grpSpPr>
          <a:xfrm>
            <a:off x="349604" y="580450"/>
            <a:ext cx="8416598" cy="3904986"/>
            <a:chOff x="349604" y="580450"/>
            <a:chExt cx="8416598" cy="3904986"/>
          </a:xfrm>
        </p:grpSpPr>
        <p:grpSp>
          <p:nvGrpSpPr>
            <p:cNvPr id="143" name="Google Shape;143;p6"/>
            <p:cNvGrpSpPr/>
            <p:nvPr/>
          </p:nvGrpSpPr>
          <p:grpSpPr>
            <a:xfrm>
              <a:off x="349604" y="4331063"/>
              <a:ext cx="301874" cy="154373"/>
              <a:chOff x="7893111" y="352204"/>
              <a:chExt cx="225869" cy="115505"/>
            </a:xfrm>
          </p:grpSpPr>
          <p:sp>
            <p:nvSpPr>
              <p:cNvPr id="144" name="Google Shape;144;p6"/>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6"/>
            <p:cNvGrpSpPr/>
            <p:nvPr/>
          </p:nvGrpSpPr>
          <p:grpSpPr>
            <a:xfrm rot="5400000">
              <a:off x="8538079" y="654200"/>
              <a:ext cx="301874" cy="154373"/>
              <a:chOff x="7893111" y="352204"/>
              <a:chExt cx="225869" cy="115505"/>
            </a:xfrm>
          </p:grpSpPr>
          <p:sp>
            <p:nvSpPr>
              <p:cNvPr id="148" name="Google Shape;148;p6"/>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Google Shape;15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1"/>
        <p:cNvGrpSpPr/>
        <p:nvPr/>
      </p:nvGrpSpPr>
      <p:grpSpPr>
        <a:xfrm>
          <a:off x="0" y="0"/>
          <a:ext cx="0" cy="0"/>
          <a:chOff x="0" y="0"/>
          <a:chExt cx="0" cy="0"/>
        </a:xfrm>
      </p:grpSpPr>
      <p:sp>
        <p:nvSpPr>
          <p:cNvPr id="182" name="Google Shape;18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83" name="Google Shape;183;p8"/>
          <p:cNvGrpSpPr/>
          <p:nvPr/>
        </p:nvGrpSpPr>
        <p:grpSpPr>
          <a:xfrm rot="10800000">
            <a:off x="-1021497" y="-1352006"/>
            <a:ext cx="10825854" cy="6716283"/>
            <a:chOff x="-310705" y="2631803"/>
            <a:chExt cx="4311715" cy="2674957"/>
          </a:xfrm>
        </p:grpSpPr>
        <p:sp>
          <p:nvSpPr>
            <p:cNvPr id="184" name="Google Shape;184;p8"/>
            <p:cNvSpPr/>
            <p:nvPr/>
          </p:nvSpPr>
          <p:spPr>
            <a:xfrm>
              <a:off x="2404104" y="4580814"/>
              <a:ext cx="6275" cy="127861"/>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2404096" y="4714858"/>
              <a:ext cx="494186" cy="6275"/>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3372779" y="3040551"/>
              <a:ext cx="628230" cy="854467"/>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10705" y="2752640"/>
              <a:ext cx="525332" cy="1318660"/>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28794" y="4590306"/>
              <a:ext cx="6275" cy="716455"/>
            </a:xfrm>
            <a:custGeom>
              <a:avLst/>
              <a:gdLst/>
              <a:ahLst/>
              <a:cxnLst/>
              <a:rect l="l" t="t" r="r" b="b"/>
              <a:pathLst>
                <a:path w="136" h="15527" extrusionOk="0">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10800000" flipH="1">
              <a:off x="1018295" y="4658782"/>
              <a:ext cx="737126" cy="396733"/>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243250" y="4690495"/>
              <a:ext cx="579365" cy="6275"/>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2491785" y="2631803"/>
              <a:ext cx="971899" cy="698736"/>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34329" y="2728614"/>
              <a:ext cx="1015458" cy="828581"/>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a:off x="2880906" y="4359282"/>
              <a:ext cx="659376" cy="637459"/>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8"/>
          <p:cNvGrpSpPr/>
          <p:nvPr/>
        </p:nvGrpSpPr>
        <p:grpSpPr>
          <a:xfrm>
            <a:off x="356930" y="609800"/>
            <a:ext cx="6164448" cy="4396586"/>
            <a:chOff x="356930" y="609800"/>
            <a:chExt cx="6164448" cy="4396586"/>
          </a:xfrm>
        </p:grpSpPr>
        <p:grpSp>
          <p:nvGrpSpPr>
            <p:cNvPr id="195" name="Google Shape;195;p8"/>
            <p:cNvGrpSpPr/>
            <p:nvPr/>
          </p:nvGrpSpPr>
          <p:grpSpPr>
            <a:xfrm>
              <a:off x="6219504" y="4852013"/>
              <a:ext cx="301874" cy="154373"/>
              <a:chOff x="7893111" y="352204"/>
              <a:chExt cx="225869" cy="115505"/>
            </a:xfrm>
          </p:grpSpPr>
          <p:sp>
            <p:nvSpPr>
              <p:cNvPr id="196" name="Google Shape;196;p8"/>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8"/>
            <p:cNvGrpSpPr/>
            <p:nvPr/>
          </p:nvGrpSpPr>
          <p:grpSpPr>
            <a:xfrm rot="5400000">
              <a:off x="283179" y="683550"/>
              <a:ext cx="301874" cy="154373"/>
              <a:chOff x="7893111" y="352204"/>
              <a:chExt cx="225869" cy="115505"/>
            </a:xfrm>
          </p:grpSpPr>
          <p:sp>
            <p:nvSpPr>
              <p:cNvPr id="200" name="Google Shape;200;p8"/>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3"/>
        <p:cNvGrpSpPr/>
        <p:nvPr/>
      </p:nvGrpSpPr>
      <p:grpSpPr>
        <a:xfrm>
          <a:off x="0" y="0"/>
          <a:ext cx="0" cy="0"/>
          <a:chOff x="0" y="0"/>
          <a:chExt cx="0" cy="0"/>
        </a:xfrm>
      </p:grpSpPr>
      <p:grpSp>
        <p:nvGrpSpPr>
          <p:cNvPr id="204" name="Google Shape;204;p9"/>
          <p:cNvGrpSpPr/>
          <p:nvPr/>
        </p:nvGrpSpPr>
        <p:grpSpPr>
          <a:xfrm>
            <a:off x="315030" y="261300"/>
            <a:ext cx="7861148" cy="3475598"/>
            <a:chOff x="315030" y="261300"/>
            <a:chExt cx="7861148" cy="3475598"/>
          </a:xfrm>
        </p:grpSpPr>
        <p:grpSp>
          <p:nvGrpSpPr>
            <p:cNvPr id="205" name="Google Shape;205;p9"/>
            <p:cNvGrpSpPr/>
            <p:nvPr/>
          </p:nvGrpSpPr>
          <p:grpSpPr>
            <a:xfrm>
              <a:off x="7874304" y="261300"/>
              <a:ext cx="301874" cy="154373"/>
              <a:chOff x="7893111" y="352204"/>
              <a:chExt cx="225869" cy="115505"/>
            </a:xfrm>
          </p:grpSpPr>
          <p:sp>
            <p:nvSpPr>
              <p:cNvPr id="206" name="Google Shape;206;p9"/>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9"/>
            <p:cNvGrpSpPr/>
            <p:nvPr/>
          </p:nvGrpSpPr>
          <p:grpSpPr>
            <a:xfrm rot="5400000">
              <a:off x="241279" y="3508775"/>
              <a:ext cx="301874" cy="154373"/>
              <a:chOff x="7893111" y="352204"/>
              <a:chExt cx="225869" cy="115505"/>
            </a:xfrm>
          </p:grpSpPr>
          <p:sp>
            <p:nvSpPr>
              <p:cNvPr id="210" name="Google Shape;210;p9"/>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9"/>
          <p:cNvGrpSpPr/>
          <p:nvPr/>
        </p:nvGrpSpPr>
        <p:grpSpPr>
          <a:xfrm>
            <a:off x="-95243" y="-1194060"/>
            <a:ext cx="10518663" cy="7286857"/>
            <a:chOff x="-95243" y="-1194060"/>
            <a:chExt cx="10518663" cy="7286857"/>
          </a:xfrm>
        </p:grpSpPr>
        <p:grpSp>
          <p:nvGrpSpPr>
            <p:cNvPr id="214" name="Google Shape;214;p9"/>
            <p:cNvGrpSpPr/>
            <p:nvPr/>
          </p:nvGrpSpPr>
          <p:grpSpPr>
            <a:xfrm rot="10800000" flipH="1">
              <a:off x="-95243" y="-1194060"/>
              <a:ext cx="10518663" cy="7286857"/>
              <a:chOff x="-95243" y="-873985"/>
              <a:chExt cx="10518663" cy="7286857"/>
            </a:xfrm>
          </p:grpSpPr>
          <p:grpSp>
            <p:nvGrpSpPr>
              <p:cNvPr id="215" name="Google Shape;215;p9"/>
              <p:cNvGrpSpPr/>
              <p:nvPr/>
            </p:nvGrpSpPr>
            <p:grpSpPr>
              <a:xfrm flipH="1">
                <a:off x="-95243" y="-873985"/>
                <a:ext cx="9986867" cy="7286857"/>
                <a:chOff x="-674872" y="-873985"/>
                <a:chExt cx="9986867" cy="7286857"/>
              </a:xfrm>
            </p:grpSpPr>
            <p:grpSp>
              <p:nvGrpSpPr>
                <p:cNvPr id="216" name="Google Shape;216;p9"/>
                <p:cNvGrpSpPr/>
                <p:nvPr/>
              </p:nvGrpSpPr>
              <p:grpSpPr>
                <a:xfrm>
                  <a:off x="4071872" y="4749547"/>
                  <a:ext cx="1303356" cy="352312"/>
                  <a:chOff x="4071872" y="4749547"/>
                  <a:chExt cx="1303356" cy="352312"/>
                </a:xfrm>
              </p:grpSpPr>
              <p:sp>
                <p:nvSpPr>
                  <p:cNvPr id="217" name="Google Shape;217;p9"/>
                  <p:cNvSpPr/>
                  <p:nvPr/>
                </p:nvSpPr>
                <p:spPr>
                  <a:xfrm>
                    <a:off x="4071872" y="4749547"/>
                    <a:ext cx="15756" cy="321034"/>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4071872" y="5086103"/>
                    <a:ext cx="15756" cy="15756"/>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103153" y="5086103"/>
                    <a:ext cx="1240807" cy="15756"/>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5359472" y="5086103"/>
                    <a:ext cx="15756" cy="15756"/>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359472" y="4749547"/>
                    <a:ext cx="15756" cy="321034"/>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9"/>
                <p:cNvSpPr/>
                <p:nvPr/>
              </p:nvSpPr>
              <p:spPr>
                <a:xfrm rot="-5400000">
                  <a:off x="5662097" y="4465529"/>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rot="10800000" flipH="1">
                  <a:off x="2573007" y="-551095"/>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2573012" y="4749545"/>
                  <a:ext cx="1454675" cy="15756"/>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rot="5400000">
                  <a:off x="7214672" y="2853931"/>
                  <a:ext cx="2440254" cy="1754392"/>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rot="5400000">
                  <a:off x="6757974" y="-205931"/>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rot="-5400000">
                  <a:off x="133476" y="-563333"/>
                  <a:ext cx="1655568" cy="1600537"/>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rot="5400000" flipH="1">
                  <a:off x="2108853" y="-1869932"/>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flipH="1">
                  <a:off x="-674872" y="3101968"/>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9"/>
              <p:cNvSpPr/>
              <p:nvPr/>
            </p:nvSpPr>
            <p:spPr>
              <a:xfrm rot="10800000">
                <a:off x="8572637" y="1017730"/>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9"/>
            <p:cNvSpPr/>
            <p:nvPr/>
          </p:nvSpPr>
          <p:spPr>
            <a:xfrm rot="5400000">
              <a:off x="7463190" y="-1392119"/>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33" name="Google Shape;23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8"/>
        <p:cNvGrpSpPr/>
        <p:nvPr/>
      </p:nvGrpSpPr>
      <p:grpSpPr>
        <a:xfrm>
          <a:off x="0" y="0"/>
          <a:ext cx="0" cy="0"/>
          <a:chOff x="0" y="0"/>
          <a:chExt cx="0" cy="0"/>
        </a:xfrm>
      </p:grpSpPr>
      <p:sp>
        <p:nvSpPr>
          <p:cNvPr id="269" name="Google Shape;2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0" name="Google Shape;270;p13"/>
          <p:cNvSpPr txBox="1">
            <a:spLocks noGrp="1"/>
          </p:cNvSpPr>
          <p:nvPr>
            <p:ph type="title" idx="2" hasCustomPrompt="1"/>
          </p:nvPr>
        </p:nvSpPr>
        <p:spPr>
          <a:xfrm>
            <a:off x="720000" y="1310797"/>
            <a:ext cx="7347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3"/>
          <p:cNvSpPr txBox="1">
            <a:spLocks noGrp="1"/>
          </p:cNvSpPr>
          <p:nvPr>
            <p:ph type="title" idx="3" hasCustomPrompt="1"/>
          </p:nvPr>
        </p:nvSpPr>
        <p:spPr>
          <a:xfrm>
            <a:off x="720000" y="3104654"/>
            <a:ext cx="7347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2" name="Google Shape;272;p13"/>
          <p:cNvSpPr txBox="1">
            <a:spLocks noGrp="1"/>
          </p:cNvSpPr>
          <p:nvPr>
            <p:ph type="title" idx="4" hasCustomPrompt="1"/>
          </p:nvPr>
        </p:nvSpPr>
        <p:spPr>
          <a:xfrm>
            <a:off x="3419275" y="1310797"/>
            <a:ext cx="7347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a:spLocks noGrp="1"/>
          </p:cNvSpPr>
          <p:nvPr>
            <p:ph type="title" idx="5" hasCustomPrompt="1"/>
          </p:nvPr>
        </p:nvSpPr>
        <p:spPr>
          <a:xfrm>
            <a:off x="3419275" y="3104654"/>
            <a:ext cx="7347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4" name="Google Shape;274;p13"/>
          <p:cNvSpPr txBox="1">
            <a:spLocks noGrp="1"/>
          </p:cNvSpPr>
          <p:nvPr>
            <p:ph type="title" idx="6" hasCustomPrompt="1"/>
          </p:nvPr>
        </p:nvSpPr>
        <p:spPr>
          <a:xfrm>
            <a:off x="6118550" y="1310797"/>
            <a:ext cx="7347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5" name="Google Shape;275;p13"/>
          <p:cNvSpPr txBox="1">
            <a:spLocks noGrp="1"/>
          </p:cNvSpPr>
          <p:nvPr>
            <p:ph type="title" idx="7" hasCustomPrompt="1"/>
          </p:nvPr>
        </p:nvSpPr>
        <p:spPr>
          <a:xfrm>
            <a:off x="6118550" y="3104654"/>
            <a:ext cx="734700" cy="61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3"/>
          <p:cNvSpPr txBox="1">
            <a:spLocks noGrp="1"/>
          </p:cNvSpPr>
          <p:nvPr>
            <p:ph type="subTitle" idx="1"/>
          </p:nvPr>
        </p:nvSpPr>
        <p:spPr>
          <a:xfrm>
            <a:off x="720000" y="1961013"/>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 Vietnam Pro"/>
              <a:buNone/>
              <a:defRPr sz="1800" b="1">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77" name="Google Shape;277;p13"/>
          <p:cNvSpPr txBox="1">
            <a:spLocks noGrp="1"/>
          </p:cNvSpPr>
          <p:nvPr>
            <p:ph type="subTitle" idx="8"/>
          </p:nvPr>
        </p:nvSpPr>
        <p:spPr>
          <a:xfrm>
            <a:off x="3419275" y="1961013"/>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 Vietnam Pro"/>
              <a:buNone/>
              <a:defRPr sz="1800" b="1">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78" name="Google Shape;278;p13"/>
          <p:cNvSpPr txBox="1">
            <a:spLocks noGrp="1"/>
          </p:cNvSpPr>
          <p:nvPr>
            <p:ph type="subTitle" idx="9"/>
          </p:nvPr>
        </p:nvSpPr>
        <p:spPr>
          <a:xfrm>
            <a:off x="6118550" y="1961013"/>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 Vietnam Pro"/>
              <a:buNone/>
              <a:defRPr sz="1800" b="1">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79" name="Google Shape;279;p13"/>
          <p:cNvSpPr txBox="1">
            <a:spLocks noGrp="1"/>
          </p:cNvSpPr>
          <p:nvPr>
            <p:ph type="subTitle" idx="13"/>
          </p:nvPr>
        </p:nvSpPr>
        <p:spPr>
          <a:xfrm>
            <a:off x="720000" y="3754888"/>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 Vietnam Pro"/>
              <a:buNone/>
              <a:defRPr sz="1800" b="1">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80" name="Google Shape;280;p13"/>
          <p:cNvSpPr txBox="1">
            <a:spLocks noGrp="1"/>
          </p:cNvSpPr>
          <p:nvPr>
            <p:ph type="subTitle" idx="14"/>
          </p:nvPr>
        </p:nvSpPr>
        <p:spPr>
          <a:xfrm>
            <a:off x="3419275" y="3754888"/>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 Vietnam Pro"/>
              <a:buNone/>
              <a:defRPr sz="1800" b="1">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sp>
        <p:nvSpPr>
          <p:cNvPr id="281" name="Google Shape;281;p13"/>
          <p:cNvSpPr txBox="1">
            <a:spLocks noGrp="1"/>
          </p:cNvSpPr>
          <p:nvPr>
            <p:ph type="subTitle" idx="15"/>
          </p:nvPr>
        </p:nvSpPr>
        <p:spPr>
          <a:xfrm>
            <a:off x="6118550" y="3754888"/>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 Vietnam Pro"/>
              <a:buNone/>
              <a:defRPr sz="1800" b="1">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b="1">
                <a:latin typeface="Be Vietnam Pro"/>
                <a:ea typeface="Be Vietnam Pro"/>
                <a:cs typeface="Be Vietnam Pro"/>
                <a:sym typeface="Be Vietnam Pro"/>
              </a:defRPr>
            </a:lvl9pPr>
          </a:lstStyle>
          <a:p>
            <a:endParaRPr/>
          </a:p>
        </p:txBody>
      </p:sp>
      <p:grpSp>
        <p:nvGrpSpPr>
          <p:cNvPr id="282" name="Google Shape;282;p13"/>
          <p:cNvGrpSpPr/>
          <p:nvPr/>
        </p:nvGrpSpPr>
        <p:grpSpPr>
          <a:xfrm rot="10800000">
            <a:off x="-1021497" y="-1352006"/>
            <a:ext cx="10825854" cy="6716283"/>
            <a:chOff x="-310705" y="2631803"/>
            <a:chExt cx="4311715" cy="2674957"/>
          </a:xfrm>
        </p:grpSpPr>
        <p:sp>
          <p:nvSpPr>
            <p:cNvPr id="283" name="Google Shape;283;p13"/>
            <p:cNvSpPr/>
            <p:nvPr/>
          </p:nvSpPr>
          <p:spPr>
            <a:xfrm>
              <a:off x="2404104" y="4580814"/>
              <a:ext cx="6275" cy="127861"/>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2404096" y="4714858"/>
              <a:ext cx="494186" cy="6275"/>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372779" y="3040551"/>
              <a:ext cx="628230" cy="854467"/>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310705" y="2752640"/>
              <a:ext cx="525332" cy="1318660"/>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828794" y="4590306"/>
              <a:ext cx="6275" cy="716455"/>
            </a:xfrm>
            <a:custGeom>
              <a:avLst/>
              <a:gdLst/>
              <a:ahLst/>
              <a:cxnLst/>
              <a:rect l="l" t="t" r="r" b="b"/>
              <a:pathLst>
                <a:path w="136" h="15527" extrusionOk="0">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10800000" flipH="1">
              <a:off x="1018295" y="4658782"/>
              <a:ext cx="737126" cy="396733"/>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43250" y="4690495"/>
              <a:ext cx="579365" cy="6275"/>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491785" y="2631803"/>
              <a:ext cx="971899" cy="698736"/>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34329" y="2728614"/>
              <a:ext cx="1015458" cy="828581"/>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2880906" y="4359282"/>
              <a:ext cx="659376" cy="637459"/>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3"/>
          <p:cNvGrpSpPr/>
          <p:nvPr/>
        </p:nvGrpSpPr>
        <p:grpSpPr>
          <a:xfrm>
            <a:off x="356930" y="609800"/>
            <a:ext cx="6164448" cy="4396586"/>
            <a:chOff x="356930" y="609800"/>
            <a:chExt cx="6164448" cy="4396586"/>
          </a:xfrm>
        </p:grpSpPr>
        <p:grpSp>
          <p:nvGrpSpPr>
            <p:cNvPr id="294" name="Google Shape;294;p13"/>
            <p:cNvGrpSpPr/>
            <p:nvPr/>
          </p:nvGrpSpPr>
          <p:grpSpPr>
            <a:xfrm>
              <a:off x="6219504" y="4852013"/>
              <a:ext cx="301874" cy="154373"/>
              <a:chOff x="7893111" y="352204"/>
              <a:chExt cx="225869" cy="115505"/>
            </a:xfrm>
          </p:grpSpPr>
          <p:sp>
            <p:nvSpPr>
              <p:cNvPr id="295" name="Google Shape;295;p13"/>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rot="5400000">
              <a:off x="283179" y="683550"/>
              <a:ext cx="301874" cy="154373"/>
              <a:chOff x="7893111" y="352204"/>
              <a:chExt cx="225869" cy="115505"/>
            </a:xfrm>
          </p:grpSpPr>
          <p:sp>
            <p:nvSpPr>
              <p:cNvPr id="299" name="Google Shape;299;p13"/>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354"/>
        <p:cNvGrpSpPr/>
        <p:nvPr/>
      </p:nvGrpSpPr>
      <p:grpSpPr>
        <a:xfrm>
          <a:off x="0" y="0"/>
          <a:ext cx="0" cy="0"/>
          <a:chOff x="0" y="0"/>
          <a:chExt cx="0" cy="0"/>
        </a:xfrm>
      </p:grpSpPr>
      <p:sp>
        <p:nvSpPr>
          <p:cNvPr id="355" name="Google Shape;35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6" name="Google Shape;356;p16"/>
          <p:cNvSpPr txBox="1">
            <a:spLocks noGrp="1"/>
          </p:cNvSpPr>
          <p:nvPr>
            <p:ph type="body" idx="1"/>
          </p:nvPr>
        </p:nvSpPr>
        <p:spPr>
          <a:xfrm>
            <a:off x="720000" y="1215750"/>
            <a:ext cx="7704000" cy="932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7" name="Google Shape;357;p16"/>
          <p:cNvGrpSpPr/>
          <p:nvPr/>
        </p:nvGrpSpPr>
        <p:grpSpPr>
          <a:xfrm>
            <a:off x="277805" y="246425"/>
            <a:ext cx="8146198" cy="1019198"/>
            <a:chOff x="277805" y="246425"/>
            <a:chExt cx="8146198" cy="1019198"/>
          </a:xfrm>
        </p:grpSpPr>
        <p:grpSp>
          <p:nvGrpSpPr>
            <p:cNvPr id="358" name="Google Shape;358;p16"/>
            <p:cNvGrpSpPr/>
            <p:nvPr/>
          </p:nvGrpSpPr>
          <p:grpSpPr>
            <a:xfrm>
              <a:off x="8122129" y="246425"/>
              <a:ext cx="301874" cy="154373"/>
              <a:chOff x="7893111" y="352204"/>
              <a:chExt cx="225869" cy="115505"/>
            </a:xfrm>
          </p:grpSpPr>
          <p:sp>
            <p:nvSpPr>
              <p:cNvPr id="359" name="Google Shape;359;p16"/>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6"/>
            <p:cNvGrpSpPr/>
            <p:nvPr/>
          </p:nvGrpSpPr>
          <p:grpSpPr>
            <a:xfrm rot="5400000">
              <a:off x="204054" y="1037500"/>
              <a:ext cx="301874" cy="154373"/>
              <a:chOff x="7893111" y="352204"/>
              <a:chExt cx="225869" cy="115505"/>
            </a:xfrm>
          </p:grpSpPr>
          <p:sp>
            <p:nvSpPr>
              <p:cNvPr id="363" name="Google Shape;363;p16"/>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 name="Google Shape;366;p16"/>
          <p:cNvGrpSpPr/>
          <p:nvPr/>
        </p:nvGrpSpPr>
        <p:grpSpPr>
          <a:xfrm rot="10800000">
            <a:off x="-1338343" y="-955860"/>
            <a:ext cx="10518663" cy="7286857"/>
            <a:chOff x="-95243" y="-1194060"/>
            <a:chExt cx="10518663" cy="7286857"/>
          </a:xfrm>
        </p:grpSpPr>
        <p:grpSp>
          <p:nvGrpSpPr>
            <p:cNvPr id="367" name="Google Shape;367;p16"/>
            <p:cNvGrpSpPr/>
            <p:nvPr/>
          </p:nvGrpSpPr>
          <p:grpSpPr>
            <a:xfrm rot="10800000" flipH="1">
              <a:off x="-95243" y="-1194060"/>
              <a:ext cx="10518663" cy="7286857"/>
              <a:chOff x="-95243" y="-873985"/>
              <a:chExt cx="10518663" cy="7286857"/>
            </a:xfrm>
          </p:grpSpPr>
          <p:grpSp>
            <p:nvGrpSpPr>
              <p:cNvPr id="368" name="Google Shape;368;p16"/>
              <p:cNvGrpSpPr/>
              <p:nvPr/>
            </p:nvGrpSpPr>
            <p:grpSpPr>
              <a:xfrm flipH="1">
                <a:off x="-95243" y="-873985"/>
                <a:ext cx="9986867" cy="7286857"/>
                <a:chOff x="-674872" y="-873985"/>
                <a:chExt cx="9986867" cy="7286857"/>
              </a:xfrm>
            </p:grpSpPr>
            <p:grpSp>
              <p:nvGrpSpPr>
                <p:cNvPr id="369" name="Google Shape;369;p16"/>
                <p:cNvGrpSpPr/>
                <p:nvPr/>
              </p:nvGrpSpPr>
              <p:grpSpPr>
                <a:xfrm>
                  <a:off x="4071872" y="4749547"/>
                  <a:ext cx="1303356" cy="352312"/>
                  <a:chOff x="4071872" y="4749547"/>
                  <a:chExt cx="1303356" cy="352312"/>
                </a:xfrm>
              </p:grpSpPr>
              <p:sp>
                <p:nvSpPr>
                  <p:cNvPr id="370" name="Google Shape;370;p16"/>
                  <p:cNvSpPr/>
                  <p:nvPr/>
                </p:nvSpPr>
                <p:spPr>
                  <a:xfrm>
                    <a:off x="4071872" y="4749547"/>
                    <a:ext cx="15756" cy="321034"/>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4071872" y="5086103"/>
                    <a:ext cx="15756" cy="15756"/>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4103153" y="5086103"/>
                    <a:ext cx="1240807" cy="15756"/>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5359472" y="5086103"/>
                    <a:ext cx="15756" cy="15756"/>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5359472" y="4749547"/>
                    <a:ext cx="15756" cy="321034"/>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6"/>
                <p:cNvSpPr/>
                <p:nvPr/>
              </p:nvSpPr>
              <p:spPr>
                <a:xfrm rot="-5400000">
                  <a:off x="5662097" y="4465529"/>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flipH="1">
                  <a:off x="2573007" y="-551095"/>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2573012" y="4749545"/>
                  <a:ext cx="1454675" cy="15756"/>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5400000">
                  <a:off x="7214672" y="2853931"/>
                  <a:ext cx="2440254" cy="1754392"/>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5400000">
                  <a:off x="6757974" y="-205931"/>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5400000">
                  <a:off x="409526" y="-523583"/>
                  <a:ext cx="1655568" cy="1600537"/>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5400000" flipH="1">
                  <a:off x="2108853" y="-1869932"/>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flipH="1">
                  <a:off x="-674872" y="3101968"/>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6"/>
              <p:cNvSpPr/>
              <p:nvPr/>
            </p:nvSpPr>
            <p:spPr>
              <a:xfrm rot="10800000">
                <a:off x="8572637" y="1017730"/>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6"/>
            <p:cNvSpPr/>
            <p:nvPr/>
          </p:nvSpPr>
          <p:spPr>
            <a:xfrm rot="5400000">
              <a:off x="7463190" y="-1392119"/>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29"/>
        <p:cNvGrpSpPr/>
        <p:nvPr/>
      </p:nvGrpSpPr>
      <p:grpSpPr>
        <a:xfrm>
          <a:off x="0" y="0"/>
          <a:ext cx="0" cy="0"/>
          <a:chOff x="0" y="0"/>
          <a:chExt cx="0" cy="0"/>
        </a:xfrm>
      </p:grpSpPr>
      <p:grpSp>
        <p:nvGrpSpPr>
          <p:cNvPr id="530" name="Google Shape;530;p21"/>
          <p:cNvGrpSpPr/>
          <p:nvPr/>
        </p:nvGrpSpPr>
        <p:grpSpPr>
          <a:xfrm>
            <a:off x="-717097" y="-986685"/>
            <a:ext cx="9788334" cy="7052282"/>
            <a:chOff x="-717097" y="-986685"/>
            <a:chExt cx="9788334" cy="7052282"/>
          </a:xfrm>
        </p:grpSpPr>
        <p:grpSp>
          <p:nvGrpSpPr>
            <p:cNvPr id="531" name="Google Shape;531;p21"/>
            <p:cNvGrpSpPr/>
            <p:nvPr/>
          </p:nvGrpSpPr>
          <p:grpSpPr>
            <a:xfrm>
              <a:off x="4071872" y="4749547"/>
              <a:ext cx="1303356" cy="352312"/>
              <a:chOff x="4071872" y="4749547"/>
              <a:chExt cx="1303356" cy="352312"/>
            </a:xfrm>
          </p:grpSpPr>
          <p:sp>
            <p:nvSpPr>
              <p:cNvPr id="532" name="Google Shape;532;p21"/>
              <p:cNvSpPr/>
              <p:nvPr/>
            </p:nvSpPr>
            <p:spPr>
              <a:xfrm>
                <a:off x="4071872" y="4749547"/>
                <a:ext cx="15756" cy="321034"/>
              </a:xfrm>
              <a:custGeom>
                <a:avLst/>
                <a:gdLst/>
                <a:ahLst/>
                <a:cxnLst/>
                <a:rect l="l" t="t" r="r" b="b"/>
                <a:pathLst>
                  <a:path w="136" h="2771" extrusionOk="0">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4071872" y="5086103"/>
                <a:ext cx="15756" cy="15756"/>
              </a:xfrm>
              <a:custGeom>
                <a:avLst/>
                <a:gdLst/>
                <a:ahLst/>
                <a:cxnLst/>
                <a:rect l="l" t="t" r="r" b="b"/>
                <a:pathLst>
                  <a:path w="136" h="136" extrusionOk="0">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4103153" y="5086103"/>
                <a:ext cx="1240807" cy="15756"/>
              </a:xfrm>
              <a:custGeom>
                <a:avLst/>
                <a:gdLst/>
                <a:ahLst/>
                <a:cxnLst/>
                <a:rect l="l" t="t" r="r" b="b"/>
                <a:pathLst>
                  <a:path w="10710" h="136" extrusionOk="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5359472" y="5086103"/>
                <a:ext cx="15756" cy="15756"/>
              </a:xfrm>
              <a:custGeom>
                <a:avLst/>
                <a:gdLst/>
                <a:ahLst/>
                <a:cxnLst/>
                <a:rect l="l" t="t" r="r" b="b"/>
                <a:pathLst>
                  <a:path w="136" h="136" extrusionOk="0">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5359472" y="4749547"/>
                <a:ext cx="15756" cy="321034"/>
              </a:xfrm>
              <a:custGeom>
                <a:avLst/>
                <a:gdLst/>
                <a:ahLst/>
                <a:cxnLst/>
                <a:rect l="l" t="t" r="r" b="b"/>
                <a:pathLst>
                  <a:path w="136" h="2771" extrusionOk="0">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1"/>
            <p:cNvSpPr/>
            <p:nvPr/>
          </p:nvSpPr>
          <p:spPr>
            <a:xfrm>
              <a:off x="7493872" y="3257754"/>
              <a:ext cx="1577366" cy="2145403"/>
            </a:xfrm>
            <a:custGeom>
              <a:avLst/>
              <a:gdLst/>
              <a:ahLst/>
              <a:cxnLst/>
              <a:rect l="l" t="t" r="r" b="b"/>
              <a:pathLst>
                <a:path w="13615" h="18518" extrusionOk="0">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rot="10800000" flipH="1">
              <a:off x="2236857" y="4883705"/>
              <a:ext cx="1850784" cy="996121"/>
            </a:xfrm>
            <a:custGeom>
              <a:avLst/>
              <a:gdLst/>
              <a:ahLst/>
              <a:cxnLst/>
              <a:rect l="l" t="t" r="r" b="b"/>
              <a:pathLst>
                <a:path w="15975" h="8598" extrusionOk="0">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190613" y="4883695"/>
              <a:ext cx="1454675" cy="15756"/>
            </a:xfrm>
            <a:custGeom>
              <a:avLst/>
              <a:gdLst/>
              <a:ahLst/>
              <a:cxnLst/>
              <a:rect l="l" t="t" r="r" b="b"/>
              <a:pathLst>
                <a:path w="12556" h="136" extrusionOk="0">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6557922" y="-145819"/>
              <a:ext cx="2440254" cy="1754392"/>
            </a:xfrm>
            <a:custGeom>
              <a:avLst/>
              <a:gdLst/>
              <a:ahLst/>
              <a:cxnLst/>
              <a:rect l="l" t="t" r="r" b="b"/>
              <a:pathLst>
                <a:path w="21063" h="15143" extrusionOk="0">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292526" y="-42181"/>
              <a:ext cx="2549621" cy="2080408"/>
            </a:xfrm>
            <a:custGeom>
              <a:avLst/>
              <a:gdLst/>
              <a:ahLst/>
              <a:cxnLst/>
              <a:rect l="l" t="t" r="r" b="b"/>
              <a:pathLst>
                <a:path w="22007" h="17957" extrusionOk="0">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rot="-5400000">
              <a:off x="7197426" y="3567842"/>
              <a:ext cx="1655568" cy="1600537"/>
            </a:xfrm>
            <a:custGeom>
              <a:avLst/>
              <a:gdLst/>
              <a:ahLst/>
              <a:cxnLst/>
              <a:rect l="l" t="t" r="r" b="b"/>
              <a:pathLst>
                <a:path w="14290" h="13815" extrusionOk="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rot="5400000" flipH="1">
              <a:off x="3232803" y="-1982632"/>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rot="10800000" flipH="1">
              <a:off x="-717097" y="2754693"/>
              <a:ext cx="1319009" cy="3310904"/>
            </a:xfrm>
            <a:custGeom>
              <a:avLst/>
              <a:gdLst/>
              <a:ahLst/>
              <a:cxnLst/>
              <a:rect l="l" t="t" r="r" b="b"/>
              <a:pathLst>
                <a:path w="11385" h="28578" extrusionOk="0">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2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1"/>
          <p:cNvGrpSpPr/>
          <p:nvPr/>
        </p:nvGrpSpPr>
        <p:grpSpPr>
          <a:xfrm>
            <a:off x="200829" y="539512"/>
            <a:ext cx="8580048" cy="1821698"/>
            <a:chOff x="200829" y="539512"/>
            <a:chExt cx="8580048" cy="1821698"/>
          </a:xfrm>
        </p:grpSpPr>
        <p:grpSp>
          <p:nvGrpSpPr>
            <p:cNvPr id="546" name="Google Shape;546;p21"/>
            <p:cNvGrpSpPr/>
            <p:nvPr/>
          </p:nvGrpSpPr>
          <p:grpSpPr>
            <a:xfrm>
              <a:off x="200829" y="2206838"/>
              <a:ext cx="301874" cy="154373"/>
              <a:chOff x="7893111" y="352204"/>
              <a:chExt cx="225869" cy="115505"/>
            </a:xfrm>
          </p:grpSpPr>
          <p:sp>
            <p:nvSpPr>
              <p:cNvPr id="547" name="Google Shape;547;p21"/>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21"/>
            <p:cNvGrpSpPr/>
            <p:nvPr/>
          </p:nvGrpSpPr>
          <p:grpSpPr>
            <a:xfrm rot="5400000">
              <a:off x="8552754" y="613263"/>
              <a:ext cx="301874" cy="154373"/>
              <a:chOff x="7893111" y="352204"/>
              <a:chExt cx="225869" cy="115505"/>
            </a:xfrm>
          </p:grpSpPr>
          <p:sp>
            <p:nvSpPr>
              <p:cNvPr id="551" name="Google Shape;551;p21"/>
              <p:cNvSpPr/>
              <p:nvPr/>
            </p:nvSpPr>
            <p:spPr>
              <a:xfrm>
                <a:off x="7893111" y="352204"/>
                <a:ext cx="75760" cy="115505"/>
              </a:xfrm>
              <a:custGeom>
                <a:avLst/>
                <a:gdLst/>
                <a:ahLst/>
                <a:cxnLst/>
                <a:rect l="l" t="t" r="r" b="b"/>
                <a:pathLst>
                  <a:path w="589" h="898" extrusionOk="0">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7968744" y="352204"/>
                <a:ext cx="75246" cy="115505"/>
              </a:xfrm>
              <a:custGeom>
                <a:avLst/>
                <a:gdLst/>
                <a:ahLst/>
                <a:cxnLst/>
                <a:rect l="l" t="t" r="r" b="b"/>
                <a:pathLst>
                  <a:path w="585" h="898" extrusionOk="0">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8043863" y="352204"/>
                <a:ext cx="75117" cy="115505"/>
              </a:xfrm>
              <a:custGeom>
                <a:avLst/>
                <a:gdLst/>
                <a:ahLst/>
                <a:cxnLst/>
                <a:rect l="l" t="t" r="r" b="b"/>
                <a:pathLst>
                  <a:path w="584" h="898" extrusionOk="0">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 name="Google Shape;554;p21"/>
          <p:cNvSpPr txBox="1">
            <a:spLocks noGrp="1"/>
          </p:cNvSpPr>
          <p:nvPr>
            <p:ph type="title"/>
          </p:nvPr>
        </p:nvSpPr>
        <p:spPr>
          <a:xfrm>
            <a:off x="713258" y="745599"/>
            <a:ext cx="38586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5" name="Google Shape;555;p21"/>
          <p:cNvSpPr txBox="1">
            <a:spLocks noGrp="1"/>
          </p:cNvSpPr>
          <p:nvPr>
            <p:ph type="subTitle" idx="1"/>
          </p:nvPr>
        </p:nvSpPr>
        <p:spPr>
          <a:xfrm>
            <a:off x="713225" y="1760275"/>
            <a:ext cx="38586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6" name="Google Shape;556;p21"/>
          <p:cNvSpPr txBox="1"/>
          <p:nvPr/>
        </p:nvSpPr>
        <p:spPr>
          <a:xfrm>
            <a:off x="713225" y="3531225"/>
            <a:ext cx="3858900" cy="761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000"/>
              <a:buFont typeface="Be Vietnam Pro"/>
              <a:buNone/>
              <a:defRPr sz="3000" b="1">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62"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freepik.com/free-vector/vintage-elegant-graduation-certificate_25671199.htm/?utm_source=slidesgo_template&amp;utm_medium=referral-link&amp;utm_campaign=sg_resources&amp;utm_content=freepik" TargetMode="External"/><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hyperlink" Target="https://www.freepik.com/free-vector/top-view-dark-laptop-background-template_4334361.htm/?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27"/>
          <p:cNvSpPr txBox="1">
            <a:spLocks noGrp="1"/>
          </p:cNvSpPr>
          <p:nvPr>
            <p:ph type="subTitle" idx="1"/>
          </p:nvPr>
        </p:nvSpPr>
        <p:spPr>
          <a:xfrm>
            <a:off x="423519" y="3601249"/>
            <a:ext cx="4100100" cy="4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Student: Iskakov Y. K.</a:t>
            </a:r>
          </a:p>
          <a:p>
            <a:pPr marL="0" lvl="0" indent="0" algn="l" rtl="0">
              <a:spcBef>
                <a:spcPts val="0"/>
              </a:spcBef>
              <a:spcAft>
                <a:spcPts val="0"/>
              </a:spcAft>
              <a:buNone/>
            </a:pPr>
            <a:r>
              <a:rPr lang="en-US" dirty="0"/>
              <a:t>Group: IS</a:t>
            </a:r>
          </a:p>
          <a:p>
            <a:pPr marL="0" lvl="0" indent="0" algn="l" rtl="0">
              <a:spcBef>
                <a:spcPts val="0"/>
              </a:spcBef>
              <a:spcAft>
                <a:spcPts val="0"/>
              </a:spcAft>
              <a:buNone/>
            </a:pPr>
            <a:r>
              <a:rPr lang="en-US" dirty="0"/>
              <a:t>Checked by: prof. </a:t>
            </a:r>
            <a:r>
              <a:rPr lang="en-US" dirty="0" err="1"/>
              <a:t>Zhukabayeva</a:t>
            </a:r>
            <a:r>
              <a:rPr lang="en-US" dirty="0"/>
              <a:t>. T. K.</a:t>
            </a:r>
          </a:p>
        </p:txBody>
      </p:sp>
      <p:sp>
        <p:nvSpPr>
          <p:cNvPr id="644" name="Google Shape;644;p27"/>
          <p:cNvSpPr txBox="1">
            <a:spLocks noGrp="1"/>
          </p:cNvSpPr>
          <p:nvPr>
            <p:ph type="ctrTitle"/>
          </p:nvPr>
        </p:nvSpPr>
        <p:spPr>
          <a:xfrm>
            <a:off x="464576" y="811004"/>
            <a:ext cx="5896232" cy="23948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0" dirty="0">
                <a:latin typeface="Abadi" panose="020B0604020104020204" pitchFamily="34" charset="0"/>
              </a:rPr>
              <a:t>Project work: «Design and Implementation of a rental house management system»</a:t>
            </a:r>
            <a:endParaRPr lang="ru-RU" sz="3200" b="0" dirty="0"/>
          </a:p>
        </p:txBody>
      </p:sp>
      <p:grpSp>
        <p:nvGrpSpPr>
          <p:cNvPr id="645" name="Google Shape;645;p27"/>
          <p:cNvGrpSpPr/>
          <p:nvPr/>
        </p:nvGrpSpPr>
        <p:grpSpPr>
          <a:xfrm>
            <a:off x="5540148" y="1231785"/>
            <a:ext cx="3448463" cy="3582150"/>
            <a:chOff x="4762085" y="855025"/>
            <a:chExt cx="3448463" cy="3582150"/>
          </a:xfrm>
        </p:grpSpPr>
        <p:pic>
          <p:nvPicPr>
            <p:cNvPr id="646" name="Google Shape;646;p27"/>
            <p:cNvPicPr preferRelativeResize="0"/>
            <p:nvPr/>
          </p:nvPicPr>
          <p:blipFill>
            <a:blip r:embed="rId3">
              <a:alphaModFix/>
            </a:blip>
            <a:stretch>
              <a:fillRect/>
            </a:stretch>
          </p:blipFill>
          <p:spPr>
            <a:xfrm>
              <a:off x="4762085" y="3025662"/>
              <a:ext cx="1727309" cy="1396105"/>
            </a:xfrm>
            <a:prstGeom prst="rect">
              <a:avLst/>
            </a:prstGeom>
            <a:noFill/>
            <a:ln>
              <a:noFill/>
            </a:ln>
          </p:spPr>
        </p:pic>
        <p:pic>
          <p:nvPicPr>
            <p:cNvPr id="647" name="Google Shape;647;p27"/>
            <p:cNvPicPr preferRelativeResize="0"/>
            <p:nvPr/>
          </p:nvPicPr>
          <p:blipFill rotWithShape="1">
            <a:blip r:embed="rId4">
              <a:alphaModFix/>
            </a:blip>
            <a:srcRect l="4711" t="4943" r="3989" b="5177"/>
            <a:stretch/>
          </p:blipFill>
          <p:spPr>
            <a:xfrm>
              <a:off x="4938075" y="855025"/>
              <a:ext cx="3272473" cy="2817549"/>
            </a:xfrm>
            <a:prstGeom prst="rect">
              <a:avLst/>
            </a:prstGeom>
            <a:noFill/>
            <a:ln>
              <a:noFill/>
            </a:ln>
          </p:spPr>
        </p:pic>
        <p:pic>
          <p:nvPicPr>
            <p:cNvPr id="648" name="Google Shape;648;p27"/>
            <p:cNvPicPr preferRelativeResize="0"/>
            <p:nvPr/>
          </p:nvPicPr>
          <p:blipFill>
            <a:blip r:embed="rId5">
              <a:alphaModFix/>
            </a:blip>
            <a:stretch>
              <a:fillRect/>
            </a:stretch>
          </p:blipFill>
          <p:spPr>
            <a:xfrm>
              <a:off x="6801350" y="2665875"/>
              <a:ext cx="1277100" cy="1771300"/>
            </a:xfrm>
            <a:prstGeom prst="rect">
              <a:avLst/>
            </a:prstGeom>
            <a:noFill/>
            <a:ln>
              <a:noFill/>
            </a:ln>
          </p:spPr>
        </p:pic>
        <p:grpSp>
          <p:nvGrpSpPr>
            <p:cNvPr id="649" name="Google Shape;649;p27"/>
            <p:cNvGrpSpPr/>
            <p:nvPr/>
          </p:nvGrpSpPr>
          <p:grpSpPr>
            <a:xfrm>
              <a:off x="7008959" y="4047150"/>
              <a:ext cx="371766" cy="179195"/>
              <a:chOff x="3611929" y="2047735"/>
              <a:chExt cx="957172" cy="461367"/>
            </a:xfrm>
          </p:grpSpPr>
          <p:sp>
            <p:nvSpPr>
              <p:cNvPr id="650" name="Google Shape;650;p27"/>
              <p:cNvSpPr/>
              <p:nvPr/>
            </p:nvSpPr>
            <p:spPr>
              <a:xfrm>
                <a:off x="3611929" y="2047735"/>
                <a:ext cx="957172" cy="461367"/>
              </a:xfrm>
              <a:custGeom>
                <a:avLst/>
                <a:gdLst/>
                <a:ahLst/>
                <a:cxnLst/>
                <a:rect l="l" t="t" r="r" b="b"/>
                <a:pathLst>
                  <a:path w="10645" h="5131" extrusionOk="0">
                    <a:moveTo>
                      <a:pt x="10509" y="114"/>
                    </a:moveTo>
                    <a:cubicBezTo>
                      <a:pt x="10439" y="1"/>
                      <a:pt x="10304" y="71"/>
                      <a:pt x="10239" y="136"/>
                    </a:cubicBezTo>
                    <a:cubicBezTo>
                      <a:pt x="9991" y="362"/>
                      <a:pt x="9764" y="654"/>
                      <a:pt x="9543" y="902"/>
                    </a:cubicBezTo>
                    <a:cubicBezTo>
                      <a:pt x="9224" y="1308"/>
                      <a:pt x="8911" y="1713"/>
                      <a:pt x="8619" y="2118"/>
                    </a:cubicBezTo>
                    <a:cubicBezTo>
                      <a:pt x="8598" y="2096"/>
                      <a:pt x="8598" y="2096"/>
                      <a:pt x="8598" y="2074"/>
                    </a:cubicBezTo>
                    <a:cubicBezTo>
                      <a:pt x="8598" y="2074"/>
                      <a:pt x="8571" y="2047"/>
                      <a:pt x="8571" y="2074"/>
                    </a:cubicBezTo>
                    <a:cubicBezTo>
                      <a:pt x="8484" y="2161"/>
                      <a:pt x="8371" y="2274"/>
                      <a:pt x="8236" y="2317"/>
                    </a:cubicBezTo>
                    <a:cubicBezTo>
                      <a:pt x="8122" y="2344"/>
                      <a:pt x="7944" y="2274"/>
                      <a:pt x="7944" y="2118"/>
                    </a:cubicBezTo>
                    <a:cubicBezTo>
                      <a:pt x="7944" y="2118"/>
                      <a:pt x="7923" y="2096"/>
                      <a:pt x="7923" y="2118"/>
                    </a:cubicBezTo>
                    <a:cubicBezTo>
                      <a:pt x="7788" y="2209"/>
                      <a:pt x="7653" y="2296"/>
                      <a:pt x="7491" y="2366"/>
                    </a:cubicBezTo>
                    <a:cubicBezTo>
                      <a:pt x="7469" y="2317"/>
                      <a:pt x="7469" y="2253"/>
                      <a:pt x="7447" y="2209"/>
                    </a:cubicBezTo>
                    <a:cubicBezTo>
                      <a:pt x="7447" y="2182"/>
                      <a:pt x="7426" y="2182"/>
                      <a:pt x="7426" y="2182"/>
                    </a:cubicBezTo>
                    <a:cubicBezTo>
                      <a:pt x="7291" y="2317"/>
                      <a:pt x="7134" y="2409"/>
                      <a:pt x="6978" y="2452"/>
                    </a:cubicBezTo>
                    <a:cubicBezTo>
                      <a:pt x="6907" y="2479"/>
                      <a:pt x="6794" y="2523"/>
                      <a:pt x="6729" y="2501"/>
                    </a:cubicBezTo>
                    <a:cubicBezTo>
                      <a:pt x="6659" y="2479"/>
                      <a:pt x="6681" y="2253"/>
                      <a:pt x="6681" y="2209"/>
                    </a:cubicBezTo>
                    <a:cubicBezTo>
                      <a:pt x="6681" y="2182"/>
                      <a:pt x="6659" y="2182"/>
                      <a:pt x="6637" y="2182"/>
                    </a:cubicBezTo>
                    <a:cubicBezTo>
                      <a:pt x="6459" y="2452"/>
                      <a:pt x="6211" y="2636"/>
                      <a:pt x="5941" y="2722"/>
                    </a:cubicBezTo>
                    <a:cubicBezTo>
                      <a:pt x="5941" y="2544"/>
                      <a:pt x="5962" y="2366"/>
                      <a:pt x="5984" y="2182"/>
                    </a:cubicBezTo>
                    <a:cubicBezTo>
                      <a:pt x="5984" y="2161"/>
                      <a:pt x="5962" y="2161"/>
                      <a:pt x="5962" y="2161"/>
                    </a:cubicBezTo>
                    <a:cubicBezTo>
                      <a:pt x="5671" y="2409"/>
                      <a:pt x="5401" y="2658"/>
                      <a:pt x="5109" y="2906"/>
                    </a:cubicBezTo>
                    <a:cubicBezTo>
                      <a:pt x="5109" y="2679"/>
                      <a:pt x="5222" y="2452"/>
                      <a:pt x="5401" y="2317"/>
                    </a:cubicBezTo>
                    <a:cubicBezTo>
                      <a:pt x="5422" y="2317"/>
                      <a:pt x="5401" y="2296"/>
                      <a:pt x="5379" y="2296"/>
                    </a:cubicBezTo>
                    <a:cubicBezTo>
                      <a:pt x="5330" y="2317"/>
                      <a:pt x="5287" y="2344"/>
                      <a:pt x="5222" y="2366"/>
                    </a:cubicBezTo>
                    <a:cubicBezTo>
                      <a:pt x="5357" y="2096"/>
                      <a:pt x="5465" y="1804"/>
                      <a:pt x="5557" y="1486"/>
                    </a:cubicBezTo>
                    <a:cubicBezTo>
                      <a:pt x="5649" y="1216"/>
                      <a:pt x="5692" y="924"/>
                      <a:pt x="5692" y="654"/>
                    </a:cubicBezTo>
                    <a:cubicBezTo>
                      <a:pt x="5671" y="541"/>
                      <a:pt x="5671" y="384"/>
                      <a:pt x="5627" y="292"/>
                    </a:cubicBezTo>
                    <a:cubicBezTo>
                      <a:pt x="5579" y="227"/>
                      <a:pt x="5465" y="206"/>
                      <a:pt x="5379" y="206"/>
                    </a:cubicBezTo>
                    <a:cubicBezTo>
                      <a:pt x="5152" y="227"/>
                      <a:pt x="4952" y="362"/>
                      <a:pt x="4769" y="497"/>
                    </a:cubicBezTo>
                    <a:cubicBezTo>
                      <a:pt x="4547" y="654"/>
                      <a:pt x="4364" y="859"/>
                      <a:pt x="4164" y="1059"/>
                    </a:cubicBezTo>
                    <a:cubicBezTo>
                      <a:pt x="3916" y="1308"/>
                      <a:pt x="3689" y="1578"/>
                      <a:pt x="3467" y="1848"/>
                    </a:cubicBezTo>
                    <a:cubicBezTo>
                      <a:pt x="3511" y="1621"/>
                      <a:pt x="3532" y="1421"/>
                      <a:pt x="3489" y="1216"/>
                    </a:cubicBezTo>
                    <a:cubicBezTo>
                      <a:pt x="3419" y="967"/>
                      <a:pt x="3197" y="859"/>
                      <a:pt x="2971" y="902"/>
                    </a:cubicBezTo>
                    <a:cubicBezTo>
                      <a:pt x="2679" y="946"/>
                      <a:pt x="2474" y="1216"/>
                      <a:pt x="2317" y="1421"/>
                    </a:cubicBezTo>
                    <a:cubicBezTo>
                      <a:pt x="1869" y="1961"/>
                      <a:pt x="1415" y="2501"/>
                      <a:pt x="1010" y="3063"/>
                    </a:cubicBezTo>
                    <a:cubicBezTo>
                      <a:pt x="767" y="3376"/>
                      <a:pt x="519" y="3694"/>
                      <a:pt x="335" y="4029"/>
                    </a:cubicBezTo>
                    <a:cubicBezTo>
                      <a:pt x="179" y="4321"/>
                      <a:pt x="65" y="4661"/>
                      <a:pt x="157" y="4974"/>
                    </a:cubicBezTo>
                    <a:cubicBezTo>
                      <a:pt x="157" y="4996"/>
                      <a:pt x="200" y="4996"/>
                      <a:pt x="200" y="4974"/>
                    </a:cubicBezTo>
                    <a:cubicBezTo>
                      <a:pt x="0" y="4369"/>
                      <a:pt x="540" y="3781"/>
                      <a:pt x="875" y="3311"/>
                    </a:cubicBezTo>
                    <a:cubicBezTo>
                      <a:pt x="1259" y="2793"/>
                      <a:pt x="1664" y="2274"/>
                      <a:pt x="2069" y="1777"/>
                    </a:cubicBezTo>
                    <a:cubicBezTo>
                      <a:pt x="2160" y="1642"/>
                      <a:pt x="2274" y="1507"/>
                      <a:pt x="2387" y="1399"/>
                    </a:cubicBezTo>
                    <a:cubicBezTo>
                      <a:pt x="2452" y="1286"/>
                      <a:pt x="2544" y="1172"/>
                      <a:pt x="2657" y="1081"/>
                    </a:cubicBezTo>
                    <a:cubicBezTo>
                      <a:pt x="2879" y="902"/>
                      <a:pt x="3284" y="811"/>
                      <a:pt x="3419" y="1151"/>
                    </a:cubicBezTo>
                    <a:cubicBezTo>
                      <a:pt x="3532" y="1372"/>
                      <a:pt x="3467" y="1669"/>
                      <a:pt x="3397" y="1891"/>
                    </a:cubicBezTo>
                    <a:cubicBezTo>
                      <a:pt x="3284" y="2047"/>
                      <a:pt x="3149" y="2209"/>
                      <a:pt x="3014" y="2366"/>
                    </a:cubicBezTo>
                    <a:cubicBezTo>
                      <a:pt x="2836" y="2587"/>
                      <a:pt x="2679" y="2814"/>
                      <a:pt x="2495" y="3041"/>
                    </a:cubicBezTo>
                    <a:cubicBezTo>
                      <a:pt x="2339" y="3262"/>
                      <a:pt x="2160" y="3511"/>
                      <a:pt x="2069" y="3759"/>
                    </a:cubicBezTo>
                    <a:cubicBezTo>
                      <a:pt x="2025" y="3873"/>
                      <a:pt x="2004" y="4008"/>
                      <a:pt x="2025" y="4121"/>
                    </a:cubicBezTo>
                    <a:cubicBezTo>
                      <a:pt x="2047" y="4143"/>
                      <a:pt x="2047" y="4143"/>
                      <a:pt x="2069" y="4143"/>
                    </a:cubicBezTo>
                    <a:cubicBezTo>
                      <a:pt x="2522" y="3781"/>
                      <a:pt x="2879" y="3311"/>
                      <a:pt x="3127" y="2793"/>
                    </a:cubicBezTo>
                    <a:cubicBezTo>
                      <a:pt x="3262" y="2544"/>
                      <a:pt x="3354" y="2274"/>
                      <a:pt x="3419" y="2004"/>
                    </a:cubicBezTo>
                    <a:cubicBezTo>
                      <a:pt x="3419" y="1961"/>
                      <a:pt x="3440" y="1939"/>
                      <a:pt x="3440" y="1912"/>
                    </a:cubicBezTo>
                    <a:cubicBezTo>
                      <a:pt x="3554" y="1756"/>
                      <a:pt x="3689" y="1621"/>
                      <a:pt x="3824" y="1486"/>
                    </a:cubicBezTo>
                    <a:cubicBezTo>
                      <a:pt x="4007" y="1286"/>
                      <a:pt x="4186" y="1081"/>
                      <a:pt x="4364" y="902"/>
                    </a:cubicBezTo>
                    <a:cubicBezTo>
                      <a:pt x="4547" y="724"/>
                      <a:pt x="4726" y="541"/>
                      <a:pt x="4925" y="427"/>
                    </a:cubicBezTo>
                    <a:cubicBezTo>
                      <a:pt x="5109" y="319"/>
                      <a:pt x="5536" y="92"/>
                      <a:pt x="5627" y="384"/>
                    </a:cubicBezTo>
                    <a:cubicBezTo>
                      <a:pt x="5692" y="654"/>
                      <a:pt x="5649" y="967"/>
                      <a:pt x="5579" y="1237"/>
                    </a:cubicBezTo>
                    <a:cubicBezTo>
                      <a:pt x="5492" y="1621"/>
                      <a:pt x="5357" y="2026"/>
                      <a:pt x="5174" y="2388"/>
                    </a:cubicBezTo>
                    <a:cubicBezTo>
                      <a:pt x="4342" y="2793"/>
                      <a:pt x="3624" y="3397"/>
                      <a:pt x="3062" y="4143"/>
                    </a:cubicBezTo>
                    <a:cubicBezTo>
                      <a:pt x="2927" y="4342"/>
                      <a:pt x="2765" y="4548"/>
                      <a:pt x="2657" y="4774"/>
                    </a:cubicBezTo>
                    <a:cubicBezTo>
                      <a:pt x="2587" y="4931"/>
                      <a:pt x="2609" y="5131"/>
                      <a:pt x="2836" y="5131"/>
                    </a:cubicBezTo>
                    <a:cubicBezTo>
                      <a:pt x="2949" y="5131"/>
                      <a:pt x="3062" y="5088"/>
                      <a:pt x="3149" y="5044"/>
                    </a:cubicBezTo>
                    <a:cubicBezTo>
                      <a:pt x="3262" y="4996"/>
                      <a:pt x="3376" y="4953"/>
                      <a:pt x="3467" y="4882"/>
                    </a:cubicBezTo>
                    <a:cubicBezTo>
                      <a:pt x="3667" y="4747"/>
                      <a:pt x="3845" y="4591"/>
                      <a:pt x="4007" y="4413"/>
                    </a:cubicBezTo>
                    <a:cubicBezTo>
                      <a:pt x="4364" y="4029"/>
                      <a:pt x="4612" y="3581"/>
                      <a:pt x="4861" y="3127"/>
                    </a:cubicBezTo>
                    <a:cubicBezTo>
                      <a:pt x="4996" y="2906"/>
                      <a:pt x="5109" y="2658"/>
                      <a:pt x="5195" y="2431"/>
                    </a:cubicBezTo>
                    <a:cubicBezTo>
                      <a:pt x="5222" y="2409"/>
                      <a:pt x="5266" y="2388"/>
                      <a:pt x="5287" y="2388"/>
                    </a:cubicBezTo>
                    <a:cubicBezTo>
                      <a:pt x="5131" y="2523"/>
                      <a:pt x="5060" y="2722"/>
                      <a:pt x="5060" y="2928"/>
                    </a:cubicBezTo>
                    <a:cubicBezTo>
                      <a:pt x="5087" y="2949"/>
                      <a:pt x="5087" y="2949"/>
                      <a:pt x="5109" y="2949"/>
                    </a:cubicBezTo>
                    <a:cubicBezTo>
                      <a:pt x="5379" y="2701"/>
                      <a:pt x="5671" y="2452"/>
                      <a:pt x="5941" y="2209"/>
                    </a:cubicBezTo>
                    <a:cubicBezTo>
                      <a:pt x="5941" y="2388"/>
                      <a:pt x="5919" y="2566"/>
                      <a:pt x="5897" y="2749"/>
                    </a:cubicBezTo>
                    <a:cubicBezTo>
                      <a:pt x="5897" y="2749"/>
                      <a:pt x="5897" y="2771"/>
                      <a:pt x="5919" y="2771"/>
                    </a:cubicBezTo>
                    <a:cubicBezTo>
                      <a:pt x="6211" y="2679"/>
                      <a:pt x="6459" y="2501"/>
                      <a:pt x="6637" y="2253"/>
                    </a:cubicBezTo>
                    <a:cubicBezTo>
                      <a:pt x="6637" y="2344"/>
                      <a:pt x="6659" y="2431"/>
                      <a:pt x="6659" y="2501"/>
                    </a:cubicBezTo>
                    <a:cubicBezTo>
                      <a:pt x="6659" y="2523"/>
                      <a:pt x="6659" y="2523"/>
                      <a:pt x="6681" y="2523"/>
                    </a:cubicBezTo>
                    <a:cubicBezTo>
                      <a:pt x="6951" y="2544"/>
                      <a:pt x="7221" y="2431"/>
                      <a:pt x="7426" y="2231"/>
                    </a:cubicBezTo>
                    <a:cubicBezTo>
                      <a:pt x="7426" y="2296"/>
                      <a:pt x="7447" y="2344"/>
                      <a:pt x="7469" y="2388"/>
                    </a:cubicBezTo>
                    <a:cubicBezTo>
                      <a:pt x="7469" y="2409"/>
                      <a:pt x="7469" y="2409"/>
                      <a:pt x="7491" y="2409"/>
                    </a:cubicBezTo>
                    <a:cubicBezTo>
                      <a:pt x="7626" y="2344"/>
                      <a:pt x="7788" y="2253"/>
                      <a:pt x="7923" y="2161"/>
                    </a:cubicBezTo>
                    <a:cubicBezTo>
                      <a:pt x="7923" y="2274"/>
                      <a:pt x="8031" y="2344"/>
                      <a:pt x="8166" y="2366"/>
                    </a:cubicBezTo>
                    <a:cubicBezTo>
                      <a:pt x="8328" y="2366"/>
                      <a:pt x="8463" y="2231"/>
                      <a:pt x="8571" y="2118"/>
                    </a:cubicBezTo>
                    <a:lnTo>
                      <a:pt x="8598" y="2139"/>
                    </a:lnTo>
                    <a:cubicBezTo>
                      <a:pt x="8484" y="2274"/>
                      <a:pt x="8392" y="2431"/>
                      <a:pt x="8301" y="2566"/>
                    </a:cubicBezTo>
                    <a:cubicBezTo>
                      <a:pt x="7852" y="3219"/>
                      <a:pt x="7469" y="3894"/>
                      <a:pt x="7113" y="4612"/>
                    </a:cubicBezTo>
                    <a:cubicBezTo>
                      <a:pt x="7113" y="4639"/>
                      <a:pt x="7134" y="4661"/>
                      <a:pt x="7134" y="4639"/>
                    </a:cubicBezTo>
                    <a:cubicBezTo>
                      <a:pt x="7561" y="3781"/>
                      <a:pt x="8058" y="2949"/>
                      <a:pt x="8619" y="2182"/>
                    </a:cubicBezTo>
                    <a:cubicBezTo>
                      <a:pt x="8733" y="2296"/>
                      <a:pt x="8911" y="2296"/>
                      <a:pt x="9067" y="2274"/>
                    </a:cubicBezTo>
                    <a:cubicBezTo>
                      <a:pt x="9337" y="2209"/>
                      <a:pt x="9586" y="2047"/>
                      <a:pt x="9786" y="1891"/>
                    </a:cubicBezTo>
                    <a:cubicBezTo>
                      <a:pt x="10191" y="1534"/>
                      <a:pt x="10488" y="1016"/>
                      <a:pt x="10531" y="454"/>
                    </a:cubicBezTo>
                    <a:cubicBezTo>
                      <a:pt x="10553" y="362"/>
                      <a:pt x="10574" y="206"/>
                      <a:pt x="10509" y="114"/>
                    </a:cubicBezTo>
                    <a:close/>
                    <a:moveTo>
                      <a:pt x="3149" y="2701"/>
                    </a:moveTo>
                    <a:cubicBezTo>
                      <a:pt x="2900" y="3241"/>
                      <a:pt x="2522" y="3716"/>
                      <a:pt x="2069" y="4099"/>
                    </a:cubicBezTo>
                    <a:cubicBezTo>
                      <a:pt x="2025" y="3802"/>
                      <a:pt x="2204" y="3559"/>
                      <a:pt x="2339" y="3333"/>
                    </a:cubicBezTo>
                    <a:cubicBezTo>
                      <a:pt x="2495" y="3127"/>
                      <a:pt x="2657" y="2906"/>
                      <a:pt x="2814" y="2701"/>
                    </a:cubicBezTo>
                    <a:cubicBezTo>
                      <a:pt x="2992" y="2452"/>
                      <a:pt x="3197" y="2209"/>
                      <a:pt x="3397" y="1961"/>
                    </a:cubicBezTo>
                    <a:cubicBezTo>
                      <a:pt x="3332" y="2231"/>
                      <a:pt x="3241" y="2479"/>
                      <a:pt x="3149" y="2701"/>
                    </a:cubicBezTo>
                    <a:close/>
                    <a:moveTo>
                      <a:pt x="4996" y="2771"/>
                    </a:moveTo>
                    <a:cubicBezTo>
                      <a:pt x="4790" y="3219"/>
                      <a:pt x="4547" y="3646"/>
                      <a:pt x="4250" y="4051"/>
                    </a:cubicBezTo>
                    <a:cubicBezTo>
                      <a:pt x="4007" y="4413"/>
                      <a:pt x="3667" y="4747"/>
                      <a:pt x="3262" y="4953"/>
                    </a:cubicBezTo>
                    <a:cubicBezTo>
                      <a:pt x="3149" y="5017"/>
                      <a:pt x="3062" y="5066"/>
                      <a:pt x="2949" y="5088"/>
                    </a:cubicBezTo>
                    <a:cubicBezTo>
                      <a:pt x="2879" y="5109"/>
                      <a:pt x="2792" y="5109"/>
                      <a:pt x="2722" y="5088"/>
                    </a:cubicBezTo>
                    <a:cubicBezTo>
                      <a:pt x="2657" y="5044"/>
                      <a:pt x="2657" y="4931"/>
                      <a:pt x="2679" y="4861"/>
                    </a:cubicBezTo>
                    <a:cubicBezTo>
                      <a:pt x="2701" y="4747"/>
                      <a:pt x="2765" y="4661"/>
                      <a:pt x="2814" y="4569"/>
                    </a:cubicBezTo>
                    <a:cubicBezTo>
                      <a:pt x="2879" y="4456"/>
                      <a:pt x="2949" y="4369"/>
                      <a:pt x="3014" y="4256"/>
                    </a:cubicBezTo>
                    <a:cubicBezTo>
                      <a:pt x="3575" y="3489"/>
                      <a:pt x="4321" y="2857"/>
                      <a:pt x="5152" y="2452"/>
                    </a:cubicBezTo>
                    <a:cubicBezTo>
                      <a:pt x="5109" y="2566"/>
                      <a:pt x="5060" y="2658"/>
                      <a:pt x="4996" y="2771"/>
                    </a:cubicBezTo>
                    <a:close/>
                    <a:moveTo>
                      <a:pt x="10418" y="881"/>
                    </a:moveTo>
                    <a:cubicBezTo>
                      <a:pt x="10326" y="1151"/>
                      <a:pt x="10191" y="1372"/>
                      <a:pt x="10034" y="1578"/>
                    </a:cubicBezTo>
                    <a:cubicBezTo>
                      <a:pt x="9834" y="1804"/>
                      <a:pt x="9607" y="2004"/>
                      <a:pt x="9337" y="2139"/>
                    </a:cubicBezTo>
                    <a:cubicBezTo>
                      <a:pt x="9159" y="2209"/>
                      <a:pt x="8776" y="2344"/>
                      <a:pt x="8641" y="2139"/>
                    </a:cubicBezTo>
                    <a:cubicBezTo>
                      <a:pt x="8797" y="1912"/>
                      <a:pt x="8954" y="1713"/>
                      <a:pt x="9138" y="1486"/>
                    </a:cubicBezTo>
                    <a:cubicBezTo>
                      <a:pt x="9316" y="1237"/>
                      <a:pt x="9516" y="1016"/>
                      <a:pt x="9721" y="767"/>
                    </a:cubicBezTo>
                    <a:cubicBezTo>
                      <a:pt x="9813" y="654"/>
                      <a:pt x="9921" y="541"/>
                      <a:pt x="10012" y="427"/>
                    </a:cubicBezTo>
                    <a:cubicBezTo>
                      <a:pt x="10083" y="362"/>
                      <a:pt x="10126" y="319"/>
                      <a:pt x="10169" y="249"/>
                    </a:cubicBezTo>
                    <a:cubicBezTo>
                      <a:pt x="10239" y="206"/>
                      <a:pt x="10304" y="114"/>
                      <a:pt x="10374" y="92"/>
                    </a:cubicBezTo>
                    <a:cubicBezTo>
                      <a:pt x="10644" y="49"/>
                      <a:pt x="10461" y="767"/>
                      <a:pt x="10418" y="8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4115460" y="2341042"/>
                <a:ext cx="101607" cy="20501"/>
              </a:xfrm>
              <a:custGeom>
                <a:avLst/>
                <a:gdLst/>
                <a:ahLst/>
                <a:cxnLst/>
                <a:rect l="l" t="t" r="r" b="b"/>
                <a:pathLst>
                  <a:path w="1130" h="228" extrusionOk="0">
                    <a:moveTo>
                      <a:pt x="1108" y="27"/>
                    </a:moveTo>
                    <a:cubicBezTo>
                      <a:pt x="746" y="0"/>
                      <a:pt x="362" y="49"/>
                      <a:pt x="27" y="184"/>
                    </a:cubicBezTo>
                    <a:cubicBezTo>
                      <a:pt x="0" y="184"/>
                      <a:pt x="0" y="227"/>
                      <a:pt x="27" y="206"/>
                    </a:cubicBezTo>
                    <a:cubicBezTo>
                      <a:pt x="384" y="92"/>
                      <a:pt x="746" y="27"/>
                      <a:pt x="1108" y="71"/>
                    </a:cubicBezTo>
                    <a:cubicBezTo>
                      <a:pt x="1129" y="71"/>
                      <a:pt x="1129" y="27"/>
                      <a:pt x="1108" y="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7"/>
            <p:cNvGrpSpPr/>
            <p:nvPr/>
          </p:nvGrpSpPr>
          <p:grpSpPr>
            <a:xfrm>
              <a:off x="7533169" y="3972875"/>
              <a:ext cx="364571" cy="306493"/>
              <a:chOff x="5750408" y="1983175"/>
              <a:chExt cx="938649" cy="789116"/>
            </a:xfrm>
          </p:grpSpPr>
          <p:sp>
            <p:nvSpPr>
              <p:cNvPr id="653" name="Google Shape;653;p27"/>
              <p:cNvSpPr/>
              <p:nvPr/>
            </p:nvSpPr>
            <p:spPr>
              <a:xfrm>
                <a:off x="5750408" y="1983175"/>
                <a:ext cx="938649" cy="789116"/>
              </a:xfrm>
              <a:custGeom>
                <a:avLst/>
                <a:gdLst/>
                <a:ahLst/>
                <a:cxnLst/>
                <a:rect l="l" t="t" r="r" b="b"/>
                <a:pathLst>
                  <a:path w="10439" h="8776" extrusionOk="0">
                    <a:moveTo>
                      <a:pt x="10396" y="1145"/>
                    </a:moveTo>
                    <a:cubicBezTo>
                      <a:pt x="10396" y="1124"/>
                      <a:pt x="10353" y="1124"/>
                      <a:pt x="10353" y="1145"/>
                    </a:cubicBezTo>
                    <a:cubicBezTo>
                      <a:pt x="9969" y="2047"/>
                      <a:pt x="9677" y="2971"/>
                      <a:pt x="9429" y="3916"/>
                    </a:cubicBezTo>
                    <a:cubicBezTo>
                      <a:pt x="9067" y="4207"/>
                      <a:pt x="8619" y="4385"/>
                      <a:pt x="8144" y="4229"/>
                    </a:cubicBezTo>
                    <a:lnTo>
                      <a:pt x="8101" y="4250"/>
                    </a:lnTo>
                    <a:cubicBezTo>
                      <a:pt x="7922" y="4499"/>
                      <a:pt x="7561" y="4612"/>
                      <a:pt x="7269" y="4520"/>
                    </a:cubicBezTo>
                    <a:cubicBezTo>
                      <a:pt x="7312" y="4456"/>
                      <a:pt x="7334" y="4385"/>
                      <a:pt x="7334" y="4299"/>
                    </a:cubicBezTo>
                    <a:cubicBezTo>
                      <a:pt x="7361" y="4277"/>
                      <a:pt x="7334" y="4277"/>
                      <a:pt x="7312" y="4277"/>
                    </a:cubicBezTo>
                    <a:cubicBezTo>
                      <a:pt x="7199" y="4250"/>
                      <a:pt x="7091" y="4321"/>
                      <a:pt x="7021" y="4434"/>
                    </a:cubicBezTo>
                    <a:cubicBezTo>
                      <a:pt x="7021" y="4456"/>
                      <a:pt x="7021" y="4456"/>
                      <a:pt x="7042" y="4477"/>
                    </a:cubicBezTo>
                    <a:cubicBezTo>
                      <a:pt x="7091" y="4499"/>
                      <a:pt x="7134" y="4520"/>
                      <a:pt x="7177" y="4547"/>
                    </a:cubicBezTo>
                    <a:cubicBezTo>
                      <a:pt x="7042" y="4726"/>
                      <a:pt x="6821" y="4839"/>
                      <a:pt x="6594" y="4817"/>
                    </a:cubicBezTo>
                    <a:cubicBezTo>
                      <a:pt x="6254" y="4769"/>
                      <a:pt x="6032" y="4434"/>
                      <a:pt x="6076" y="4094"/>
                    </a:cubicBezTo>
                    <a:cubicBezTo>
                      <a:pt x="6076" y="4072"/>
                      <a:pt x="6032" y="4072"/>
                      <a:pt x="6011" y="4094"/>
                    </a:cubicBezTo>
                    <a:cubicBezTo>
                      <a:pt x="5897" y="4299"/>
                      <a:pt x="5714" y="4477"/>
                      <a:pt x="5535" y="4634"/>
                    </a:cubicBezTo>
                    <a:cubicBezTo>
                      <a:pt x="5492" y="4434"/>
                      <a:pt x="5471" y="4229"/>
                      <a:pt x="5422" y="4051"/>
                    </a:cubicBezTo>
                    <a:cubicBezTo>
                      <a:pt x="5422" y="4007"/>
                      <a:pt x="5379" y="4029"/>
                      <a:pt x="5379" y="4051"/>
                    </a:cubicBezTo>
                    <a:cubicBezTo>
                      <a:pt x="5152" y="4769"/>
                      <a:pt x="4682" y="5401"/>
                      <a:pt x="4050" y="5849"/>
                    </a:cubicBezTo>
                    <a:cubicBezTo>
                      <a:pt x="4164" y="5109"/>
                      <a:pt x="4299" y="4385"/>
                      <a:pt x="4499" y="3667"/>
                    </a:cubicBezTo>
                    <a:cubicBezTo>
                      <a:pt x="4882" y="3440"/>
                      <a:pt x="5201" y="3106"/>
                      <a:pt x="5357" y="2679"/>
                    </a:cubicBezTo>
                    <a:cubicBezTo>
                      <a:pt x="5557" y="2139"/>
                      <a:pt x="5422" y="1577"/>
                      <a:pt x="5130" y="1102"/>
                    </a:cubicBezTo>
                    <a:cubicBezTo>
                      <a:pt x="4974" y="832"/>
                      <a:pt x="4769" y="605"/>
                      <a:pt x="4569" y="405"/>
                    </a:cubicBezTo>
                    <a:cubicBezTo>
                      <a:pt x="4364" y="227"/>
                      <a:pt x="4164" y="44"/>
                      <a:pt x="3894" y="22"/>
                    </a:cubicBezTo>
                    <a:cubicBezTo>
                      <a:pt x="3419" y="0"/>
                      <a:pt x="3149" y="427"/>
                      <a:pt x="3014" y="789"/>
                    </a:cubicBezTo>
                    <a:cubicBezTo>
                      <a:pt x="2927" y="1080"/>
                      <a:pt x="2879" y="1372"/>
                      <a:pt x="2835" y="1664"/>
                    </a:cubicBezTo>
                    <a:cubicBezTo>
                      <a:pt x="2792" y="2004"/>
                      <a:pt x="2744" y="2360"/>
                      <a:pt x="2722" y="2701"/>
                    </a:cubicBezTo>
                    <a:cubicBezTo>
                      <a:pt x="2657" y="3219"/>
                      <a:pt x="2609" y="3737"/>
                      <a:pt x="2565" y="4250"/>
                    </a:cubicBezTo>
                    <a:cubicBezTo>
                      <a:pt x="2501" y="4250"/>
                      <a:pt x="2452" y="4277"/>
                      <a:pt x="2387" y="4299"/>
                    </a:cubicBezTo>
                    <a:cubicBezTo>
                      <a:pt x="1599" y="4456"/>
                      <a:pt x="810" y="4634"/>
                      <a:pt x="43" y="4790"/>
                    </a:cubicBezTo>
                    <a:cubicBezTo>
                      <a:pt x="22" y="4817"/>
                      <a:pt x="0" y="4839"/>
                      <a:pt x="22" y="4839"/>
                    </a:cubicBezTo>
                    <a:cubicBezTo>
                      <a:pt x="767" y="5309"/>
                      <a:pt x="1555" y="5600"/>
                      <a:pt x="2387" y="5870"/>
                    </a:cubicBezTo>
                    <a:cubicBezTo>
                      <a:pt x="2339" y="6119"/>
                      <a:pt x="2295" y="6346"/>
                      <a:pt x="2252" y="6594"/>
                    </a:cubicBezTo>
                    <a:cubicBezTo>
                      <a:pt x="2047" y="6907"/>
                      <a:pt x="1847" y="7221"/>
                      <a:pt x="1663" y="7518"/>
                    </a:cubicBezTo>
                    <a:cubicBezTo>
                      <a:pt x="1507" y="7739"/>
                      <a:pt x="1372" y="7944"/>
                      <a:pt x="1237" y="8166"/>
                    </a:cubicBezTo>
                    <a:cubicBezTo>
                      <a:pt x="1123" y="8349"/>
                      <a:pt x="1037" y="8527"/>
                      <a:pt x="1015" y="8754"/>
                    </a:cubicBezTo>
                    <a:cubicBezTo>
                      <a:pt x="1015" y="8776"/>
                      <a:pt x="1037" y="8776"/>
                      <a:pt x="1037" y="8776"/>
                    </a:cubicBezTo>
                    <a:cubicBezTo>
                      <a:pt x="1485" y="8598"/>
                      <a:pt x="1777" y="8214"/>
                      <a:pt x="1960" y="7788"/>
                    </a:cubicBezTo>
                    <a:cubicBezTo>
                      <a:pt x="2117" y="7404"/>
                      <a:pt x="2231" y="7021"/>
                      <a:pt x="2295" y="6616"/>
                    </a:cubicBezTo>
                    <a:cubicBezTo>
                      <a:pt x="2339" y="6546"/>
                      <a:pt x="2387" y="6481"/>
                      <a:pt x="2430" y="6438"/>
                    </a:cubicBezTo>
                    <a:cubicBezTo>
                      <a:pt x="2522" y="6276"/>
                      <a:pt x="2609" y="6119"/>
                      <a:pt x="2722" y="5962"/>
                    </a:cubicBezTo>
                    <a:cubicBezTo>
                      <a:pt x="3667" y="6254"/>
                      <a:pt x="4661" y="6502"/>
                      <a:pt x="5579" y="6864"/>
                    </a:cubicBezTo>
                    <a:cubicBezTo>
                      <a:pt x="6119" y="7064"/>
                      <a:pt x="6637" y="7312"/>
                      <a:pt x="7112" y="7626"/>
                    </a:cubicBezTo>
                    <a:cubicBezTo>
                      <a:pt x="7134" y="7653"/>
                      <a:pt x="7177" y="7604"/>
                      <a:pt x="7134" y="7582"/>
                    </a:cubicBezTo>
                    <a:cubicBezTo>
                      <a:pt x="5805" y="6708"/>
                      <a:pt x="4256" y="6367"/>
                      <a:pt x="2744" y="5919"/>
                    </a:cubicBezTo>
                    <a:cubicBezTo>
                      <a:pt x="3127" y="5309"/>
                      <a:pt x="3532" y="4726"/>
                      <a:pt x="3915" y="4115"/>
                    </a:cubicBezTo>
                    <a:cubicBezTo>
                      <a:pt x="3959" y="4051"/>
                      <a:pt x="4007" y="3959"/>
                      <a:pt x="4050" y="3894"/>
                    </a:cubicBezTo>
                    <a:cubicBezTo>
                      <a:pt x="4121" y="3872"/>
                      <a:pt x="4164" y="3845"/>
                      <a:pt x="4229" y="3824"/>
                    </a:cubicBezTo>
                    <a:cubicBezTo>
                      <a:pt x="4299" y="3781"/>
                      <a:pt x="4364" y="3759"/>
                      <a:pt x="4434" y="3710"/>
                    </a:cubicBezTo>
                    <a:cubicBezTo>
                      <a:pt x="4229" y="4434"/>
                      <a:pt x="4094" y="5152"/>
                      <a:pt x="4007" y="5897"/>
                    </a:cubicBezTo>
                    <a:cubicBezTo>
                      <a:pt x="4007" y="5919"/>
                      <a:pt x="4029" y="5941"/>
                      <a:pt x="4050" y="5919"/>
                    </a:cubicBezTo>
                    <a:cubicBezTo>
                      <a:pt x="4661" y="5492"/>
                      <a:pt x="5130" y="4861"/>
                      <a:pt x="5400" y="4164"/>
                    </a:cubicBezTo>
                    <a:cubicBezTo>
                      <a:pt x="5422" y="4321"/>
                      <a:pt x="5444" y="4499"/>
                      <a:pt x="5492" y="4682"/>
                    </a:cubicBezTo>
                    <a:cubicBezTo>
                      <a:pt x="5492" y="4704"/>
                      <a:pt x="5514" y="4704"/>
                      <a:pt x="5514" y="4704"/>
                    </a:cubicBezTo>
                    <a:cubicBezTo>
                      <a:pt x="5714" y="4569"/>
                      <a:pt x="5876" y="4385"/>
                      <a:pt x="6011" y="4207"/>
                    </a:cubicBezTo>
                    <a:cubicBezTo>
                      <a:pt x="6032" y="4520"/>
                      <a:pt x="6254" y="4817"/>
                      <a:pt x="6594" y="4861"/>
                    </a:cubicBezTo>
                    <a:cubicBezTo>
                      <a:pt x="6842" y="4904"/>
                      <a:pt x="7091" y="4769"/>
                      <a:pt x="7247" y="4569"/>
                    </a:cubicBezTo>
                    <a:cubicBezTo>
                      <a:pt x="7447" y="4634"/>
                      <a:pt x="7696" y="4612"/>
                      <a:pt x="7901" y="4499"/>
                    </a:cubicBezTo>
                    <a:cubicBezTo>
                      <a:pt x="7966" y="4456"/>
                      <a:pt x="8036" y="4412"/>
                      <a:pt x="8079" y="4364"/>
                    </a:cubicBezTo>
                    <a:cubicBezTo>
                      <a:pt x="8122" y="4321"/>
                      <a:pt x="8122" y="4299"/>
                      <a:pt x="8171" y="4299"/>
                    </a:cubicBezTo>
                    <a:cubicBezTo>
                      <a:pt x="8236" y="4321"/>
                      <a:pt x="8279" y="4342"/>
                      <a:pt x="8327" y="4342"/>
                    </a:cubicBezTo>
                    <a:cubicBezTo>
                      <a:pt x="8484" y="4364"/>
                      <a:pt x="8641" y="4342"/>
                      <a:pt x="8797" y="4321"/>
                    </a:cubicBezTo>
                    <a:cubicBezTo>
                      <a:pt x="9024" y="4250"/>
                      <a:pt x="9224" y="4142"/>
                      <a:pt x="9386" y="4007"/>
                    </a:cubicBezTo>
                    <a:cubicBezTo>
                      <a:pt x="9202" y="4726"/>
                      <a:pt x="9046" y="5465"/>
                      <a:pt x="8932" y="6211"/>
                    </a:cubicBezTo>
                    <a:cubicBezTo>
                      <a:pt x="8846" y="6681"/>
                      <a:pt x="8797" y="7177"/>
                      <a:pt x="8754" y="7653"/>
                    </a:cubicBezTo>
                    <a:cubicBezTo>
                      <a:pt x="8754" y="7696"/>
                      <a:pt x="8797" y="7696"/>
                      <a:pt x="8797" y="7653"/>
                    </a:cubicBezTo>
                    <a:cubicBezTo>
                      <a:pt x="8911" y="6411"/>
                      <a:pt x="9137" y="5152"/>
                      <a:pt x="9451" y="3959"/>
                    </a:cubicBezTo>
                    <a:cubicBezTo>
                      <a:pt x="9834" y="3624"/>
                      <a:pt x="10104" y="3149"/>
                      <a:pt x="10239" y="2679"/>
                    </a:cubicBezTo>
                    <a:cubicBezTo>
                      <a:pt x="10396" y="2182"/>
                      <a:pt x="10439" y="1664"/>
                      <a:pt x="10396" y="1145"/>
                    </a:cubicBezTo>
                    <a:close/>
                    <a:moveTo>
                      <a:pt x="2857" y="2004"/>
                    </a:moveTo>
                    <a:cubicBezTo>
                      <a:pt x="2927" y="1485"/>
                      <a:pt x="2949" y="854"/>
                      <a:pt x="3284" y="405"/>
                    </a:cubicBezTo>
                    <a:cubicBezTo>
                      <a:pt x="3419" y="200"/>
                      <a:pt x="3624" y="44"/>
                      <a:pt x="3894" y="65"/>
                    </a:cubicBezTo>
                    <a:cubicBezTo>
                      <a:pt x="4207" y="92"/>
                      <a:pt x="4455" y="362"/>
                      <a:pt x="4682" y="584"/>
                    </a:cubicBezTo>
                    <a:cubicBezTo>
                      <a:pt x="5087" y="1010"/>
                      <a:pt x="5422" y="1599"/>
                      <a:pt x="5400" y="2204"/>
                    </a:cubicBezTo>
                    <a:cubicBezTo>
                      <a:pt x="5379" y="2792"/>
                      <a:pt x="4995" y="3284"/>
                      <a:pt x="4499" y="3602"/>
                    </a:cubicBezTo>
                    <a:cubicBezTo>
                      <a:pt x="4590" y="3332"/>
                      <a:pt x="4661" y="3084"/>
                      <a:pt x="4747" y="2814"/>
                    </a:cubicBezTo>
                    <a:cubicBezTo>
                      <a:pt x="4747" y="2792"/>
                      <a:pt x="4725" y="2765"/>
                      <a:pt x="4704" y="2792"/>
                    </a:cubicBezTo>
                    <a:cubicBezTo>
                      <a:pt x="4477" y="3149"/>
                      <a:pt x="4229" y="3511"/>
                      <a:pt x="4007" y="3872"/>
                    </a:cubicBezTo>
                    <a:cubicBezTo>
                      <a:pt x="3581" y="4051"/>
                      <a:pt x="3084" y="4142"/>
                      <a:pt x="2636" y="4229"/>
                    </a:cubicBezTo>
                    <a:cubicBezTo>
                      <a:pt x="2700" y="3489"/>
                      <a:pt x="2771" y="2744"/>
                      <a:pt x="2857" y="2004"/>
                    </a:cubicBezTo>
                    <a:close/>
                    <a:moveTo>
                      <a:pt x="1599" y="5557"/>
                    </a:moveTo>
                    <a:cubicBezTo>
                      <a:pt x="1080" y="5357"/>
                      <a:pt x="583" y="5131"/>
                      <a:pt x="114" y="4839"/>
                    </a:cubicBezTo>
                    <a:cubicBezTo>
                      <a:pt x="832" y="4682"/>
                      <a:pt x="1555" y="4520"/>
                      <a:pt x="2274" y="4364"/>
                    </a:cubicBezTo>
                    <a:cubicBezTo>
                      <a:pt x="2366" y="4342"/>
                      <a:pt x="2474" y="4321"/>
                      <a:pt x="2565" y="4299"/>
                    </a:cubicBezTo>
                    <a:cubicBezTo>
                      <a:pt x="2544" y="4477"/>
                      <a:pt x="2522" y="4682"/>
                      <a:pt x="2522" y="4861"/>
                    </a:cubicBezTo>
                    <a:cubicBezTo>
                      <a:pt x="2474" y="5174"/>
                      <a:pt x="2430" y="5492"/>
                      <a:pt x="2387" y="5806"/>
                    </a:cubicBezTo>
                    <a:cubicBezTo>
                      <a:pt x="2117" y="5735"/>
                      <a:pt x="1869" y="5649"/>
                      <a:pt x="1599" y="5557"/>
                    </a:cubicBezTo>
                    <a:close/>
                    <a:moveTo>
                      <a:pt x="2095" y="7221"/>
                    </a:moveTo>
                    <a:cubicBezTo>
                      <a:pt x="1933" y="7809"/>
                      <a:pt x="1663" y="8463"/>
                      <a:pt x="1080" y="8706"/>
                    </a:cubicBezTo>
                    <a:cubicBezTo>
                      <a:pt x="1102" y="8506"/>
                      <a:pt x="1215" y="8328"/>
                      <a:pt x="1329" y="8144"/>
                    </a:cubicBezTo>
                    <a:cubicBezTo>
                      <a:pt x="1442" y="7944"/>
                      <a:pt x="1577" y="7761"/>
                      <a:pt x="1690" y="7561"/>
                    </a:cubicBezTo>
                    <a:cubicBezTo>
                      <a:pt x="1869" y="7291"/>
                      <a:pt x="2047" y="7021"/>
                      <a:pt x="2231" y="6751"/>
                    </a:cubicBezTo>
                    <a:cubicBezTo>
                      <a:pt x="2182" y="6907"/>
                      <a:pt x="2139" y="7064"/>
                      <a:pt x="2095" y="7221"/>
                    </a:cubicBezTo>
                    <a:close/>
                    <a:moveTo>
                      <a:pt x="2317" y="6481"/>
                    </a:moveTo>
                    <a:cubicBezTo>
                      <a:pt x="2366" y="6346"/>
                      <a:pt x="2387" y="6189"/>
                      <a:pt x="2409" y="6054"/>
                    </a:cubicBezTo>
                    <a:cubicBezTo>
                      <a:pt x="2409" y="6005"/>
                      <a:pt x="2430" y="5941"/>
                      <a:pt x="2430" y="5870"/>
                    </a:cubicBezTo>
                    <a:cubicBezTo>
                      <a:pt x="2501" y="5897"/>
                      <a:pt x="2587" y="5941"/>
                      <a:pt x="2657" y="5962"/>
                    </a:cubicBezTo>
                    <a:cubicBezTo>
                      <a:pt x="2544" y="6119"/>
                      <a:pt x="2430" y="6303"/>
                      <a:pt x="2317" y="6481"/>
                    </a:cubicBezTo>
                    <a:close/>
                    <a:moveTo>
                      <a:pt x="2700" y="5919"/>
                    </a:moveTo>
                    <a:cubicBezTo>
                      <a:pt x="2609" y="5870"/>
                      <a:pt x="2522" y="5849"/>
                      <a:pt x="2430" y="5827"/>
                    </a:cubicBezTo>
                    <a:cubicBezTo>
                      <a:pt x="2522" y="5309"/>
                      <a:pt x="2565" y="4817"/>
                      <a:pt x="2609" y="4299"/>
                    </a:cubicBezTo>
                    <a:cubicBezTo>
                      <a:pt x="3084" y="4207"/>
                      <a:pt x="3532" y="4094"/>
                      <a:pt x="3959" y="3937"/>
                    </a:cubicBezTo>
                    <a:cubicBezTo>
                      <a:pt x="3532" y="4591"/>
                      <a:pt x="3127" y="5244"/>
                      <a:pt x="2700" y="5919"/>
                    </a:cubicBezTo>
                    <a:close/>
                    <a:moveTo>
                      <a:pt x="4094" y="3824"/>
                    </a:moveTo>
                    <a:cubicBezTo>
                      <a:pt x="4277" y="3532"/>
                      <a:pt x="4455" y="3262"/>
                      <a:pt x="4634" y="2971"/>
                    </a:cubicBezTo>
                    <a:cubicBezTo>
                      <a:pt x="4569" y="3197"/>
                      <a:pt x="4499" y="3419"/>
                      <a:pt x="4455" y="3646"/>
                    </a:cubicBezTo>
                    <a:cubicBezTo>
                      <a:pt x="4342" y="3710"/>
                      <a:pt x="4207" y="3781"/>
                      <a:pt x="4094" y="3824"/>
                    </a:cubicBezTo>
                    <a:close/>
                    <a:moveTo>
                      <a:pt x="7091" y="4434"/>
                    </a:moveTo>
                    <a:cubicBezTo>
                      <a:pt x="7134" y="4364"/>
                      <a:pt x="7199" y="4321"/>
                      <a:pt x="7291" y="4321"/>
                    </a:cubicBezTo>
                    <a:cubicBezTo>
                      <a:pt x="7269" y="4385"/>
                      <a:pt x="7247" y="4456"/>
                      <a:pt x="7226" y="4499"/>
                    </a:cubicBezTo>
                    <a:cubicBezTo>
                      <a:pt x="7177" y="4477"/>
                      <a:pt x="7134" y="4456"/>
                      <a:pt x="7091" y="4434"/>
                    </a:cubicBezTo>
                    <a:close/>
                    <a:moveTo>
                      <a:pt x="9856" y="3397"/>
                    </a:moveTo>
                    <a:cubicBezTo>
                      <a:pt x="9764" y="3554"/>
                      <a:pt x="9629" y="3710"/>
                      <a:pt x="9494" y="3845"/>
                    </a:cubicBezTo>
                    <a:cubicBezTo>
                      <a:pt x="9607" y="3397"/>
                      <a:pt x="9742" y="2971"/>
                      <a:pt x="9877" y="2544"/>
                    </a:cubicBezTo>
                    <a:cubicBezTo>
                      <a:pt x="10034" y="2117"/>
                      <a:pt x="10196" y="1685"/>
                      <a:pt x="10353" y="1259"/>
                    </a:cubicBezTo>
                    <a:cubicBezTo>
                      <a:pt x="10396" y="2004"/>
                      <a:pt x="10261" y="2792"/>
                      <a:pt x="9856" y="3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6389892" y="2474568"/>
                <a:ext cx="36507" cy="16635"/>
              </a:xfrm>
              <a:custGeom>
                <a:avLst/>
                <a:gdLst/>
                <a:ahLst/>
                <a:cxnLst/>
                <a:rect l="l" t="t" r="r" b="b"/>
                <a:pathLst>
                  <a:path w="406" h="185" extrusionOk="0">
                    <a:moveTo>
                      <a:pt x="357" y="49"/>
                    </a:moveTo>
                    <a:cubicBezTo>
                      <a:pt x="249" y="0"/>
                      <a:pt x="114" y="49"/>
                      <a:pt x="22" y="135"/>
                    </a:cubicBezTo>
                    <a:cubicBezTo>
                      <a:pt x="0" y="162"/>
                      <a:pt x="44" y="184"/>
                      <a:pt x="65" y="162"/>
                    </a:cubicBezTo>
                    <a:cubicBezTo>
                      <a:pt x="135" y="92"/>
                      <a:pt x="249" y="71"/>
                      <a:pt x="357" y="92"/>
                    </a:cubicBezTo>
                    <a:cubicBezTo>
                      <a:pt x="384" y="114"/>
                      <a:pt x="405" y="71"/>
                      <a:pt x="357" y="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Рисунок 1">
            <a:extLst>
              <a:ext uri="{FF2B5EF4-FFF2-40B4-BE49-F238E27FC236}">
                <a16:creationId xmlns:a16="http://schemas.microsoft.com/office/drawing/2014/main" id="{CBF07D0E-0459-FE36-4C25-DB83B7E2A2D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191" y="83096"/>
            <a:ext cx="1619250" cy="689610"/>
          </a:xfrm>
          <a:prstGeom prst="rect">
            <a:avLst/>
          </a:prstGeom>
          <a:noFill/>
          <a:ln>
            <a:noFill/>
          </a:ln>
        </p:spPr>
      </p:pic>
      <p:sp>
        <p:nvSpPr>
          <p:cNvPr id="4" name="TextBox 3">
            <a:extLst>
              <a:ext uri="{FF2B5EF4-FFF2-40B4-BE49-F238E27FC236}">
                <a16:creationId xmlns:a16="http://schemas.microsoft.com/office/drawing/2014/main" id="{D172575F-53AE-3BBF-271E-C7C4199D533F}"/>
              </a:ext>
            </a:extLst>
          </p:cNvPr>
          <p:cNvSpPr txBox="1"/>
          <p:nvPr/>
        </p:nvSpPr>
        <p:spPr>
          <a:xfrm>
            <a:off x="2473569" y="160211"/>
            <a:ext cx="6170240" cy="923330"/>
          </a:xfrm>
          <a:prstGeom prst="rect">
            <a:avLst/>
          </a:prstGeom>
          <a:noFill/>
        </p:spPr>
        <p:txBody>
          <a:bodyPr wrap="square">
            <a:spAutoFit/>
          </a:bodyPr>
          <a:lstStyle/>
          <a:p>
            <a:pPr indent="450215" algn="ctr"/>
            <a:r>
              <a:rPr lang="en-US" sz="1800" dirty="0">
                <a:solidFill>
                  <a:schemeClr val="tx1"/>
                </a:solidFill>
                <a:effectLst/>
                <a:latin typeface="Times New Roman" panose="02020603050405020304" pitchFamily="18" charset="0"/>
                <a:ea typeface="Times New Roman" panose="02020603050405020304" pitchFamily="18" charset="0"/>
              </a:rPr>
              <a:t>Eurasian National University named after L.N. </a:t>
            </a:r>
            <a:r>
              <a:rPr lang="en-US" sz="1800" dirty="0" err="1">
                <a:solidFill>
                  <a:schemeClr val="tx1"/>
                </a:solidFill>
                <a:effectLst/>
                <a:latin typeface="Times New Roman" panose="02020603050405020304" pitchFamily="18" charset="0"/>
                <a:ea typeface="Times New Roman" panose="02020603050405020304" pitchFamily="18" charset="0"/>
              </a:rPr>
              <a:t>Gumilyov</a:t>
            </a:r>
            <a:endParaRPr lang="ru-RU" sz="1800" dirty="0">
              <a:solidFill>
                <a:schemeClr val="tx1"/>
              </a:solidFill>
              <a:effectLst/>
              <a:latin typeface="Times New Roman" panose="02020603050405020304" pitchFamily="18" charset="0"/>
              <a:ea typeface="Times New Roman" panose="02020603050405020304" pitchFamily="18" charset="0"/>
            </a:endParaRPr>
          </a:p>
          <a:p>
            <a:pPr indent="450215" algn="ctr"/>
            <a:r>
              <a:rPr lang="kk-KZ" sz="1800" dirty="0">
                <a:solidFill>
                  <a:schemeClr val="tx1"/>
                </a:solidFill>
                <a:effectLst/>
                <a:latin typeface="Times New Roman" panose="02020603050405020304" pitchFamily="18" charset="0"/>
                <a:ea typeface="Times New Roman" panose="02020603050405020304" pitchFamily="18" charset="0"/>
              </a:rPr>
              <a:t>Faculty of «Information Technolog</a:t>
            </a:r>
            <a:r>
              <a:rPr lang="en-US" sz="1800" dirty="0" err="1">
                <a:solidFill>
                  <a:schemeClr val="tx1"/>
                </a:solidFill>
                <a:effectLst/>
                <a:latin typeface="Times New Roman" panose="02020603050405020304" pitchFamily="18" charset="0"/>
                <a:ea typeface="Times New Roman" panose="02020603050405020304" pitchFamily="18" charset="0"/>
              </a:rPr>
              <a:t>ies</a:t>
            </a:r>
            <a:r>
              <a:rPr lang="kk-KZ" sz="1800" dirty="0">
                <a:solidFill>
                  <a:schemeClr val="tx1"/>
                </a:solidFill>
                <a:effectLst/>
                <a:latin typeface="Times New Roman" panose="02020603050405020304" pitchFamily="18" charset="0"/>
                <a:ea typeface="Times New Roman" panose="02020603050405020304" pitchFamily="18" charset="0"/>
              </a:rPr>
              <a:t>»</a:t>
            </a:r>
            <a:endParaRPr lang="ru-RU" sz="1800" dirty="0">
              <a:solidFill>
                <a:schemeClr val="tx1"/>
              </a:solidFill>
              <a:effectLst/>
              <a:latin typeface="Times New Roman" panose="02020603050405020304" pitchFamily="18" charset="0"/>
              <a:ea typeface="Times New Roman" panose="02020603050405020304" pitchFamily="18" charset="0"/>
            </a:endParaRPr>
          </a:p>
          <a:p>
            <a:pPr indent="450215" algn="ctr"/>
            <a:r>
              <a:rPr lang="en-US" sz="1800" dirty="0">
                <a:solidFill>
                  <a:schemeClr val="tx1"/>
                </a:solidFill>
                <a:effectLst/>
                <a:latin typeface="Times New Roman" panose="02020603050405020304" pitchFamily="18" charset="0"/>
                <a:ea typeface="Times New Roman" panose="02020603050405020304" pitchFamily="18" charset="0"/>
              </a:rPr>
              <a:t>Department of </a:t>
            </a:r>
            <a:r>
              <a:rPr lang="kk-KZ" sz="1800" dirty="0">
                <a:solidFill>
                  <a:schemeClr val="tx1"/>
                </a:solidFill>
                <a:effectLst/>
                <a:latin typeface="Times New Roman" panose="02020603050405020304" pitchFamily="18" charset="0"/>
                <a:ea typeface="Times New Roman" panose="02020603050405020304" pitchFamily="18" charset="0"/>
              </a:rPr>
              <a:t>«</a:t>
            </a:r>
            <a:r>
              <a:rPr lang="en-US" sz="1800" dirty="0">
                <a:solidFill>
                  <a:schemeClr val="tx1"/>
                </a:solidFill>
                <a:effectLst/>
                <a:latin typeface="Times New Roman" panose="02020603050405020304" pitchFamily="18" charset="0"/>
                <a:ea typeface="Times New Roman" panose="02020603050405020304" pitchFamily="18" charset="0"/>
              </a:rPr>
              <a:t>Information Systems</a:t>
            </a:r>
            <a:r>
              <a:rPr lang="kk-KZ" sz="1800" dirty="0">
                <a:solidFill>
                  <a:schemeClr val="tx1"/>
                </a:solidFill>
                <a:effectLst/>
                <a:latin typeface="Times New Roman" panose="02020603050405020304" pitchFamily="18" charset="0"/>
                <a:ea typeface="Times New Roman" panose="02020603050405020304" pitchFamily="18" charset="0"/>
              </a:rPr>
              <a:t>»</a:t>
            </a:r>
            <a:endParaRPr lang="ru-RU" sz="1800"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a:xfrm>
            <a:off x="893620" y="38962"/>
            <a:ext cx="7704000" cy="572700"/>
          </a:xfrm>
        </p:spPr>
        <p:txBody>
          <a:bodyPr/>
          <a:lstStyle/>
          <a:p>
            <a:pPr algn="ctr"/>
            <a:r>
              <a:rPr lang="en-US" dirty="0"/>
              <a:t>Describing system through UML</a:t>
            </a:r>
            <a:endParaRPr lang="ru-RU" dirty="0"/>
          </a:p>
        </p:txBody>
      </p:sp>
      <p:sp>
        <p:nvSpPr>
          <p:cNvPr id="3" name="Rectangle 2">
            <a:extLst>
              <a:ext uri="{FF2B5EF4-FFF2-40B4-BE49-F238E27FC236}">
                <a16:creationId xmlns:a16="http://schemas.microsoft.com/office/drawing/2014/main" id="{F1CB457D-AB80-ECE3-209F-7AB743524584}"/>
              </a:ext>
            </a:extLst>
          </p:cNvPr>
          <p:cNvSpPr>
            <a:spLocks noChangeArrowheads="1"/>
          </p:cNvSpPr>
          <p:nvPr/>
        </p:nvSpPr>
        <p:spPr bwMode="auto">
          <a:xfrm>
            <a:off x="778206" y="672156"/>
            <a:ext cx="60129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ru-RU"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Login activity of the client</a:t>
            </a:r>
          </a:p>
        </p:txBody>
      </p:sp>
      <p:sp>
        <p:nvSpPr>
          <p:cNvPr id="9" name="Rectangle 4">
            <a:extLst>
              <a:ext uri="{FF2B5EF4-FFF2-40B4-BE49-F238E27FC236}">
                <a16:creationId xmlns:a16="http://schemas.microsoft.com/office/drawing/2014/main" id="{D508D1DC-89B3-259F-F929-AB928DA98C35}"/>
              </a:ext>
            </a:extLst>
          </p:cNvPr>
          <p:cNvSpPr>
            <a:spLocks noChangeArrowheads="1"/>
          </p:cNvSpPr>
          <p:nvPr/>
        </p:nvSpPr>
        <p:spPr bwMode="auto">
          <a:xfrm>
            <a:off x="5092861" y="672156"/>
            <a:ext cx="2219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ru-RU" sz="1600" b="1" dirty="0">
                <a:latin typeface="Times New Roman" panose="02020603050405020304" pitchFamily="18" charset="0"/>
                <a:ea typeface="Calibri" panose="020F0502020204030204" pitchFamily="34" charset="0"/>
                <a:cs typeface="Times New Roman" panose="02020603050405020304" pitchFamily="18" charset="0"/>
              </a:rPr>
              <a:t>Use case diagram </a:t>
            </a:r>
          </a:p>
        </p:txBody>
      </p:sp>
      <p:sp>
        <p:nvSpPr>
          <p:cNvPr id="10" name="Rectangle 5">
            <a:extLst>
              <a:ext uri="{FF2B5EF4-FFF2-40B4-BE49-F238E27FC236}">
                <a16:creationId xmlns:a16="http://schemas.microsoft.com/office/drawing/2014/main" id="{EFFDD13A-821E-8A00-FBDF-B64E4BDC5E2F}"/>
              </a:ext>
            </a:extLst>
          </p:cNvPr>
          <p:cNvSpPr>
            <a:spLocks noChangeArrowheads="1"/>
          </p:cNvSpPr>
          <p:nvPr/>
        </p:nvSpPr>
        <p:spPr bwMode="auto">
          <a:xfrm>
            <a:off x="4871820" y="4720003"/>
            <a:ext cx="77040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Model was developed using Visual Paradigm</a:t>
            </a:r>
            <a:endParaRPr kumimoji="0" lang="en-US" altLang="ru-RU"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01DA2E6-0E82-30AE-9344-7891785728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865" y="1032375"/>
            <a:ext cx="3536187" cy="3785813"/>
          </a:xfrm>
          <a:prstGeom prst="rect">
            <a:avLst/>
          </a:prstGeom>
          <a:noFill/>
          <a:ln>
            <a:noFill/>
          </a:ln>
        </p:spPr>
      </p:pic>
      <p:pic>
        <p:nvPicPr>
          <p:cNvPr id="7" name="Picture 6">
            <a:extLst>
              <a:ext uri="{FF2B5EF4-FFF2-40B4-BE49-F238E27FC236}">
                <a16:creationId xmlns:a16="http://schemas.microsoft.com/office/drawing/2014/main" id="{DF711487-1D73-8528-6399-E06493E9D437}"/>
              </a:ext>
            </a:extLst>
          </p:cNvPr>
          <p:cNvPicPr>
            <a:picLocks noChangeAspect="1"/>
          </p:cNvPicPr>
          <p:nvPr/>
        </p:nvPicPr>
        <p:blipFill rotWithShape="1">
          <a:blip r:embed="rId3">
            <a:extLst>
              <a:ext uri="{28A0092B-C50C-407E-A947-70E740481C1C}">
                <a14:useLocalDpi xmlns:a14="http://schemas.microsoft.com/office/drawing/2010/main" val="0"/>
              </a:ext>
            </a:extLst>
          </a:blip>
          <a:srcRect t="5521" b="7595"/>
          <a:stretch/>
        </p:blipFill>
        <p:spPr bwMode="auto">
          <a:xfrm>
            <a:off x="4572000" y="1032375"/>
            <a:ext cx="3810000" cy="3678851"/>
          </a:xfrm>
          <a:prstGeom prst="rect">
            <a:avLst/>
          </a:prstGeom>
          <a:noFill/>
          <a:ln>
            <a:noFill/>
          </a:ln>
        </p:spPr>
      </p:pic>
    </p:spTree>
    <p:extLst>
      <p:ext uri="{BB962C8B-B14F-4D97-AF65-F5344CB8AC3E}">
        <p14:creationId xmlns:p14="http://schemas.microsoft.com/office/powerpoint/2010/main" val="3983760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7598223-57CB-FD44-758F-76129F538D64}"/>
              </a:ext>
            </a:extLst>
          </p:cNvPr>
          <p:cNvSpPr>
            <a:spLocks noGrp="1"/>
          </p:cNvSpPr>
          <p:nvPr>
            <p:ph type="title"/>
          </p:nvPr>
        </p:nvSpPr>
        <p:spPr>
          <a:xfrm>
            <a:off x="1173762" y="1600057"/>
            <a:ext cx="7704000" cy="572700"/>
          </a:xfrm>
        </p:spPr>
        <p:txBody>
          <a:bodyPr/>
          <a:lstStyle/>
          <a:p>
            <a:r>
              <a:rPr lang="en-US" sz="6000" dirty="0"/>
              <a:t>Result of the work</a:t>
            </a:r>
            <a:endParaRPr lang="ru-RU" sz="6000" dirty="0"/>
          </a:p>
        </p:txBody>
      </p:sp>
    </p:spTree>
    <p:extLst>
      <p:ext uri="{BB962C8B-B14F-4D97-AF65-F5344CB8AC3E}">
        <p14:creationId xmlns:p14="http://schemas.microsoft.com/office/powerpoint/2010/main" val="4003809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a:xfrm>
            <a:off x="720000" y="146354"/>
            <a:ext cx="7704000" cy="572700"/>
          </a:xfrm>
        </p:spPr>
        <p:txBody>
          <a:bodyPr/>
          <a:lstStyle/>
          <a:p>
            <a:pPr algn="ctr"/>
            <a:r>
              <a:rPr lang="en-US" dirty="0"/>
              <a:t>Conclusion</a:t>
            </a:r>
            <a:endParaRPr lang="ru-RU" dirty="0"/>
          </a:p>
        </p:txBody>
      </p:sp>
      <p:sp>
        <p:nvSpPr>
          <p:cNvPr id="4" name="TextBox 3">
            <a:extLst>
              <a:ext uri="{FF2B5EF4-FFF2-40B4-BE49-F238E27FC236}">
                <a16:creationId xmlns:a16="http://schemas.microsoft.com/office/drawing/2014/main" id="{7988D435-B07F-88E0-4F2B-751C80E7AA4E}"/>
              </a:ext>
            </a:extLst>
          </p:cNvPr>
          <p:cNvSpPr txBox="1"/>
          <p:nvPr/>
        </p:nvSpPr>
        <p:spPr>
          <a:xfrm>
            <a:off x="260344" y="925145"/>
            <a:ext cx="5613401" cy="3539430"/>
          </a:xfrm>
          <a:prstGeom prst="rect">
            <a:avLst/>
          </a:prstGeom>
          <a:noFill/>
        </p:spPr>
        <p:txBody>
          <a:bodyPr wrap="square">
            <a:spAutoFit/>
          </a:bodyPr>
          <a:lstStyle/>
          <a:p>
            <a:r>
              <a:rPr lang="en-US" sz="1600" dirty="0">
                <a:solidFill>
                  <a:schemeClr val="tx1"/>
                </a:solidFill>
                <a:latin typeface="+mj-lt"/>
              </a:rPr>
              <a:t>	As project managers, we follow three main sections: explaining the purpose of the project, outlining workflow responsibilities, and presenting the completed work.</a:t>
            </a:r>
          </a:p>
          <a:p>
            <a:r>
              <a:rPr lang="en-US" sz="1600" dirty="0">
                <a:solidFill>
                  <a:schemeClr val="tx1"/>
                </a:solidFill>
                <a:latin typeface="+mj-lt"/>
              </a:rPr>
              <a:t>	The project described a thorough effort to develop a productive and easy-to-use rent-a-house management system, combining the advantages of Java swing library for the graphical user interface and PostgreSQL database tools.	</a:t>
            </a:r>
          </a:p>
          <a:p>
            <a:r>
              <a:rPr lang="en-US" sz="1600" dirty="0">
                <a:solidFill>
                  <a:schemeClr val="tx1"/>
                </a:solidFill>
                <a:latin typeface="+mj-lt"/>
              </a:rPr>
              <a:t>	Main goal was to create a strong online system for ‘Pater’ that will enhance the management of data and operations in online systems. We have reviewed literature and past successes to determine the best path to reach our objective. </a:t>
            </a:r>
            <a:endParaRPr lang="ru-RU" sz="1600" dirty="0">
              <a:solidFill>
                <a:schemeClr val="tx1"/>
              </a:solidFill>
              <a:latin typeface="+mj-lt"/>
            </a:endParaRPr>
          </a:p>
        </p:txBody>
      </p:sp>
      <p:pic>
        <p:nvPicPr>
          <p:cNvPr id="6146" name="Picture 2">
            <a:extLst>
              <a:ext uri="{FF2B5EF4-FFF2-40B4-BE49-F238E27FC236}">
                <a16:creationId xmlns:a16="http://schemas.microsoft.com/office/drawing/2014/main" id="{6BEFF124-77D2-52C2-34D0-C0BAEC77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1" y="1099169"/>
            <a:ext cx="2974622" cy="2524125"/>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1008;p47">
            <a:extLst>
              <a:ext uri="{FF2B5EF4-FFF2-40B4-BE49-F238E27FC236}">
                <a16:creationId xmlns:a16="http://schemas.microsoft.com/office/drawing/2014/main" id="{97196B98-F9ED-35C8-CD83-C598F47FE514}"/>
              </a:ext>
            </a:extLst>
          </p:cNvPr>
          <p:cNvPicPr preferRelativeResize="0"/>
          <p:nvPr/>
        </p:nvPicPr>
        <p:blipFill rotWithShape="1">
          <a:blip r:embed="rId3">
            <a:alphaModFix/>
          </a:blip>
          <a:srcRect l="6101" t="4913" r="6101" b="4922"/>
          <a:stretch/>
        </p:blipFill>
        <p:spPr>
          <a:xfrm>
            <a:off x="6126537" y="2891009"/>
            <a:ext cx="2557950" cy="2224800"/>
          </a:xfrm>
          <a:prstGeom prst="rect">
            <a:avLst/>
          </a:prstGeom>
          <a:noFill/>
          <a:ln>
            <a:noFill/>
          </a:ln>
        </p:spPr>
      </p:pic>
    </p:spTree>
    <p:extLst>
      <p:ext uri="{BB962C8B-B14F-4D97-AF65-F5344CB8AC3E}">
        <p14:creationId xmlns:p14="http://schemas.microsoft.com/office/powerpoint/2010/main" val="44744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6"/>
          <p:cNvSpPr txBox="1">
            <a:spLocks noGrp="1"/>
          </p:cNvSpPr>
          <p:nvPr>
            <p:ph type="title"/>
          </p:nvPr>
        </p:nvSpPr>
        <p:spPr>
          <a:xfrm>
            <a:off x="713258" y="745599"/>
            <a:ext cx="438628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Thanks!</a:t>
            </a:r>
            <a:endParaRPr sz="7200"/>
          </a:p>
        </p:txBody>
      </p:sp>
      <p:sp>
        <p:nvSpPr>
          <p:cNvPr id="984" name="Google Shape;984;p46"/>
          <p:cNvSpPr txBox="1">
            <a:spLocks noGrp="1"/>
          </p:cNvSpPr>
          <p:nvPr>
            <p:ph type="subTitle" idx="1"/>
          </p:nvPr>
        </p:nvSpPr>
        <p:spPr>
          <a:xfrm>
            <a:off x="713258" y="2090247"/>
            <a:ext cx="3858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Do you have any questions?</a:t>
            </a:r>
            <a:endParaRPr sz="2400" b="1" dirty="0"/>
          </a:p>
        </p:txBody>
      </p:sp>
      <p:grpSp>
        <p:nvGrpSpPr>
          <p:cNvPr id="998" name="Google Shape;998;p46"/>
          <p:cNvGrpSpPr/>
          <p:nvPr/>
        </p:nvGrpSpPr>
        <p:grpSpPr>
          <a:xfrm>
            <a:off x="4419425" y="841375"/>
            <a:ext cx="3983645" cy="3739775"/>
            <a:chOff x="4571825" y="841375"/>
            <a:chExt cx="3983645" cy="3739775"/>
          </a:xfrm>
        </p:grpSpPr>
        <p:pic>
          <p:nvPicPr>
            <p:cNvPr id="999" name="Google Shape;999;p46"/>
            <p:cNvPicPr preferRelativeResize="0"/>
            <p:nvPr/>
          </p:nvPicPr>
          <p:blipFill>
            <a:blip r:embed="rId3">
              <a:alphaModFix/>
            </a:blip>
            <a:stretch>
              <a:fillRect/>
            </a:stretch>
          </p:blipFill>
          <p:spPr>
            <a:xfrm>
              <a:off x="4571825" y="841375"/>
              <a:ext cx="3645648" cy="3132925"/>
            </a:xfrm>
            <a:prstGeom prst="rect">
              <a:avLst/>
            </a:prstGeom>
            <a:noFill/>
            <a:ln>
              <a:noFill/>
            </a:ln>
          </p:spPr>
        </p:pic>
        <p:pic>
          <p:nvPicPr>
            <p:cNvPr id="1000" name="Google Shape;1000;p46"/>
            <p:cNvPicPr preferRelativeResize="0"/>
            <p:nvPr/>
          </p:nvPicPr>
          <p:blipFill>
            <a:blip r:embed="rId4">
              <a:alphaModFix/>
            </a:blip>
            <a:stretch>
              <a:fillRect/>
            </a:stretch>
          </p:blipFill>
          <p:spPr>
            <a:xfrm>
              <a:off x="4680586" y="3036041"/>
              <a:ext cx="2204009" cy="1545109"/>
            </a:xfrm>
            <a:prstGeom prst="rect">
              <a:avLst/>
            </a:prstGeom>
            <a:noFill/>
            <a:ln>
              <a:noFill/>
            </a:ln>
          </p:spPr>
        </p:pic>
        <p:pic>
          <p:nvPicPr>
            <p:cNvPr id="1001" name="Google Shape;1001;p46"/>
            <p:cNvPicPr preferRelativeResize="0"/>
            <p:nvPr/>
          </p:nvPicPr>
          <p:blipFill>
            <a:blip r:embed="rId5">
              <a:alphaModFix/>
            </a:blip>
            <a:stretch>
              <a:fillRect/>
            </a:stretch>
          </p:blipFill>
          <p:spPr>
            <a:xfrm>
              <a:off x="7219535" y="2171372"/>
              <a:ext cx="1335935" cy="1079788"/>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1B2582-5434-4995-F58A-FB96029400E4}"/>
              </a:ext>
            </a:extLst>
          </p:cNvPr>
          <p:cNvSpPr>
            <a:spLocks noGrp="1"/>
          </p:cNvSpPr>
          <p:nvPr>
            <p:ph type="title"/>
          </p:nvPr>
        </p:nvSpPr>
        <p:spPr>
          <a:xfrm>
            <a:off x="3222876" y="164556"/>
            <a:ext cx="3646847" cy="572700"/>
          </a:xfrm>
        </p:spPr>
        <p:txBody>
          <a:bodyPr/>
          <a:lstStyle/>
          <a:p>
            <a:r>
              <a:rPr lang="en-US" dirty="0"/>
              <a:t>References</a:t>
            </a:r>
            <a:endParaRPr lang="ru-RU" dirty="0"/>
          </a:p>
        </p:txBody>
      </p:sp>
      <p:sp>
        <p:nvSpPr>
          <p:cNvPr id="4" name="TextBox 3">
            <a:extLst>
              <a:ext uri="{FF2B5EF4-FFF2-40B4-BE49-F238E27FC236}">
                <a16:creationId xmlns:a16="http://schemas.microsoft.com/office/drawing/2014/main" id="{F03497C8-31E3-3D9B-3076-A302C4A5667D}"/>
              </a:ext>
            </a:extLst>
          </p:cNvPr>
          <p:cNvSpPr txBox="1"/>
          <p:nvPr/>
        </p:nvSpPr>
        <p:spPr>
          <a:xfrm>
            <a:off x="562707" y="912217"/>
            <a:ext cx="8428892" cy="1477328"/>
          </a:xfrm>
          <a:prstGeom prst="rect">
            <a:avLst/>
          </a:prstGeom>
          <a:noFill/>
        </p:spPr>
        <p:txBody>
          <a:bodyPr wrap="square">
            <a:spAutoFit/>
          </a:bodyPr>
          <a:lstStyle/>
          <a:p>
            <a:r>
              <a:rPr lang="en-US" sz="1800" dirty="0">
                <a:solidFill>
                  <a:schemeClr val="tx1"/>
                </a:solidFill>
              </a:rPr>
              <a:t>1. Stored data in the </a:t>
            </a:r>
            <a:r>
              <a:rPr lang="en-US" sz="1800" dirty="0" err="1">
                <a:solidFill>
                  <a:schemeClr val="tx1"/>
                </a:solidFill>
              </a:rPr>
              <a:t>github</a:t>
            </a:r>
            <a:r>
              <a:rPr lang="en-US" sz="1800" dirty="0">
                <a:solidFill>
                  <a:schemeClr val="tx1"/>
                </a:solidFill>
              </a:rPr>
              <a:t>  https://github.com/Yerassyl04/Rent-a-house-system</a:t>
            </a:r>
          </a:p>
          <a:p>
            <a:r>
              <a:rPr lang="en-US" sz="1800" dirty="0">
                <a:solidFill>
                  <a:schemeClr val="tx1"/>
                </a:solidFill>
              </a:rPr>
              <a:t>2. Stored project in the platform  </a:t>
            </a:r>
            <a:r>
              <a:rPr lang="en-US" sz="1800" dirty="0" err="1">
                <a:solidFill>
                  <a:schemeClr val="tx1"/>
                </a:solidFill>
              </a:rPr>
              <a:t>jira</a:t>
            </a:r>
            <a:r>
              <a:rPr lang="en-US" sz="1800" dirty="0">
                <a:solidFill>
                  <a:schemeClr val="tx1"/>
                </a:solidFill>
              </a:rPr>
              <a:t> https://iskakovk2016.atlassian.net/jira/software/projects/KAN/boards/1/timeline?shared=&amp;atlOrigin=eyJpIjoiZGMwYzU3MDQ5NzllNGJhZThjNjNkOGNiZDVlNzQ2NzAiLCJwIjoiaiJ9</a:t>
            </a:r>
          </a:p>
        </p:txBody>
      </p:sp>
    </p:spTree>
    <p:extLst>
      <p:ext uri="{BB962C8B-B14F-4D97-AF65-F5344CB8AC3E}">
        <p14:creationId xmlns:p14="http://schemas.microsoft.com/office/powerpoint/2010/main" val="167411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07" name="Google Shape;1007;p47"/>
          <p:cNvSpPr txBox="1">
            <a:spLocks noGrp="1"/>
          </p:cNvSpPr>
          <p:nvPr>
            <p:ph type="body" idx="1"/>
          </p:nvPr>
        </p:nvSpPr>
        <p:spPr>
          <a:xfrm>
            <a:off x="720000" y="1215750"/>
            <a:ext cx="7704000" cy="9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r>
              <a:rPr lang="en" b="1"/>
              <a:t>Vectors</a:t>
            </a:r>
            <a:endParaRPr b="1"/>
          </a:p>
          <a:p>
            <a:pPr marL="457200" lvl="0" indent="-304800" algn="l" rtl="0">
              <a:spcBef>
                <a:spcPts val="0"/>
              </a:spcBef>
              <a:spcAft>
                <a:spcPts val="0"/>
              </a:spcAft>
              <a:buSzPts val="1200"/>
              <a:buChar char="●"/>
            </a:pPr>
            <a:r>
              <a:rPr lang="en" u="sng">
                <a:hlinkClick r:id="rId3"/>
              </a:rPr>
              <a:t>Vintage elegant graduation certificate</a:t>
            </a:r>
            <a:endParaRPr/>
          </a:p>
          <a:p>
            <a:pPr marL="457200" lvl="0" indent="-304800" algn="l" rtl="0">
              <a:spcBef>
                <a:spcPts val="0"/>
              </a:spcBef>
              <a:spcAft>
                <a:spcPts val="0"/>
              </a:spcAft>
              <a:buSzPts val="1200"/>
              <a:buChar char="●"/>
            </a:pPr>
            <a:r>
              <a:rPr lang="en" u="sng">
                <a:hlinkClick r:id="rId4"/>
              </a:rPr>
              <a:t>Top view dark laptop background template</a:t>
            </a:r>
            <a:endParaRPr/>
          </a:p>
        </p:txBody>
      </p:sp>
      <p:pic>
        <p:nvPicPr>
          <p:cNvPr id="1008" name="Google Shape;1008;p47"/>
          <p:cNvPicPr preferRelativeResize="0"/>
          <p:nvPr/>
        </p:nvPicPr>
        <p:blipFill rotWithShape="1">
          <a:blip r:embed="rId5">
            <a:alphaModFix/>
          </a:blip>
          <a:srcRect l="6101" t="4913" r="6101" b="4922"/>
          <a:stretch/>
        </p:blipFill>
        <p:spPr>
          <a:xfrm>
            <a:off x="721850" y="2394875"/>
            <a:ext cx="2557950" cy="2224800"/>
          </a:xfrm>
          <a:prstGeom prst="rect">
            <a:avLst/>
          </a:prstGeom>
          <a:noFill/>
          <a:ln>
            <a:noFill/>
          </a:ln>
        </p:spPr>
      </p:pic>
      <p:pic>
        <p:nvPicPr>
          <p:cNvPr id="1009" name="Google Shape;1009;p47"/>
          <p:cNvPicPr preferRelativeResize="0"/>
          <p:nvPr/>
        </p:nvPicPr>
        <p:blipFill rotWithShape="1">
          <a:blip r:embed="rId6">
            <a:alphaModFix/>
          </a:blip>
          <a:srcRect l="3790"/>
          <a:stretch/>
        </p:blipFill>
        <p:spPr>
          <a:xfrm>
            <a:off x="4866537" y="2439675"/>
            <a:ext cx="1823726" cy="1228200"/>
          </a:xfrm>
          <a:prstGeom prst="rect">
            <a:avLst/>
          </a:prstGeom>
          <a:noFill/>
          <a:ln>
            <a:noFill/>
          </a:ln>
        </p:spPr>
      </p:pic>
      <p:pic>
        <p:nvPicPr>
          <p:cNvPr id="1010" name="Google Shape;1010;p47"/>
          <p:cNvPicPr preferRelativeResize="0"/>
          <p:nvPr/>
        </p:nvPicPr>
        <p:blipFill>
          <a:blip r:embed="rId7">
            <a:alphaModFix/>
          </a:blip>
          <a:stretch>
            <a:fillRect/>
          </a:stretch>
        </p:blipFill>
        <p:spPr>
          <a:xfrm>
            <a:off x="6725100" y="2323333"/>
            <a:ext cx="1698901" cy="2280667"/>
          </a:xfrm>
          <a:prstGeom prst="rect">
            <a:avLst/>
          </a:prstGeom>
          <a:noFill/>
          <a:ln>
            <a:noFill/>
          </a:ln>
        </p:spPr>
      </p:pic>
      <p:pic>
        <p:nvPicPr>
          <p:cNvPr id="1011" name="Google Shape;1011;p47"/>
          <p:cNvPicPr preferRelativeResize="0"/>
          <p:nvPr/>
        </p:nvPicPr>
        <p:blipFill>
          <a:blip r:embed="rId8">
            <a:alphaModFix/>
          </a:blip>
          <a:stretch>
            <a:fillRect/>
          </a:stretch>
        </p:blipFill>
        <p:spPr>
          <a:xfrm>
            <a:off x="3184425" y="2508127"/>
            <a:ext cx="1647275" cy="1617574"/>
          </a:xfrm>
          <a:prstGeom prst="rect">
            <a:avLst/>
          </a:prstGeom>
          <a:noFill/>
          <a:ln>
            <a:noFill/>
          </a:ln>
        </p:spPr>
      </p:pic>
      <p:sp>
        <p:nvSpPr>
          <p:cNvPr id="1012" name="Google Shape;1012;p47"/>
          <p:cNvSpPr/>
          <p:nvPr/>
        </p:nvSpPr>
        <p:spPr>
          <a:xfrm>
            <a:off x="7170083" y="4165101"/>
            <a:ext cx="808943" cy="211956"/>
          </a:xfrm>
          <a:custGeom>
            <a:avLst/>
            <a:gdLst/>
            <a:ahLst/>
            <a:cxnLst/>
            <a:rect l="l" t="t" r="r" b="b"/>
            <a:pathLst>
              <a:path w="240936" h="63129" extrusionOk="0">
                <a:moveTo>
                  <a:pt x="169078" y="38275"/>
                </a:moveTo>
                <a:cubicBezTo>
                  <a:pt x="168232" y="38803"/>
                  <a:pt x="166964" y="39226"/>
                  <a:pt x="166013" y="39649"/>
                </a:cubicBezTo>
                <a:cubicBezTo>
                  <a:pt x="164745" y="40494"/>
                  <a:pt x="162949" y="40917"/>
                  <a:pt x="161680" y="41445"/>
                </a:cubicBezTo>
                <a:cubicBezTo>
                  <a:pt x="161114" y="41578"/>
                  <a:pt x="160692" y="41636"/>
                  <a:pt x="160392" y="41636"/>
                </a:cubicBezTo>
                <a:cubicBezTo>
                  <a:pt x="158787" y="41636"/>
                  <a:pt x="160657" y="40005"/>
                  <a:pt x="162526" y="39649"/>
                </a:cubicBezTo>
                <a:cubicBezTo>
                  <a:pt x="164322" y="38803"/>
                  <a:pt x="166964" y="38275"/>
                  <a:pt x="169078" y="38275"/>
                </a:cubicBezTo>
                <a:close/>
                <a:moveTo>
                  <a:pt x="90440" y="1"/>
                </a:moveTo>
                <a:cubicBezTo>
                  <a:pt x="70509" y="1"/>
                  <a:pt x="50683" y="5946"/>
                  <a:pt x="36986" y="12385"/>
                </a:cubicBezTo>
                <a:cubicBezTo>
                  <a:pt x="21135" y="19782"/>
                  <a:pt x="10145" y="30878"/>
                  <a:pt x="4439" y="40917"/>
                </a:cubicBezTo>
                <a:cubicBezTo>
                  <a:pt x="1797" y="46201"/>
                  <a:pt x="1" y="53703"/>
                  <a:pt x="8454" y="58564"/>
                </a:cubicBezTo>
                <a:cubicBezTo>
                  <a:pt x="14352" y="61844"/>
                  <a:pt x="21820" y="63129"/>
                  <a:pt x="29830" y="63129"/>
                </a:cubicBezTo>
                <a:cubicBezTo>
                  <a:pt x="48660" y="63129"/>
                  <a:pt x="70480" y="56029"/>
                  <a:pt x="81897" y="51061"/>
                </a:cubicBezTo>
                <a:cubicBezTo>
                  <a:pt x="91619" y="47152"/>
                  <a:pt x="101341" y="42713"/>
                  <a:pt x="108316" y="37430"/>
                </a:cubicBezTo>
                <a:cubicBezTo>
                  <a:pt x="108597" y="37238"/>
                  <a:pt x="108809" y="37152"/>
                  <a:pt x="108963" y="37152"/>
                </a:cubicBezTo>
                <a:cubicBezTo>
                  <a:pt x="110254" y="37152"/>
                  <a:pt x="107470" y="43181"/>
                  <a:pt x="107470" y="43559"/>
                </a:cubicBezTo>
                <a:cubicBezTo>
                  <a:pt x="105251" y="47997"/>
                  <a:pt x="99967" y="48420"/>
                  <a:pt x="102609" y="49793"/>
                </a:cubicBezTo>
                <a:lnTo>
                  <a:pt x="103983" y="49793"/>
                </a:lnTo>
                <a:cubicBezTo>
                  <a:pt x="107470" y="48420"/>
                  <a:pt x="110112" y="46729"/>
                  <a:pt x="113599" y="45355"/>
                </a:cubicBezTo>
                <a:cubicBezTo>
                  <a:pt x="114869" y="45056"/>
                  <a:pt x="116774" y="44757"/>
                  <a:pt x="118415" y="44757"/>
                </a:cubicBezTo>
                <a:cubicBezTo>
                  <a:pt x="119095" y="44757"/>
                  <a:pt x="119730" y="44809"/>
                  <a:pt x="120257" y="44932"/>
                </a:cubicBezTo>
                <a:cubicBezTo>
                  <a:pt x="119411" y="46201"/>
                  <a:pt x="118883" y="47152"/>
                  <a:pt x="119411" y="47574"/>
                </a:cubicBezTo>
                <a:cubicBezTo>
                  <a:pt x="119411" y="47997"/>
                  <a:pt x="120257" y="47997"/>
                  <a:pt x="120679" y="47997"/>
                </a:cubicBezTo>
                <a:cubicBezTo>
                  <a:pt x="124695" y="47574"/>
                  <a:pt x="125963" y="45778"/>
                  <a:pt x="125118" y="44510"/>
                </a:cubicBezTo>
                <a:cubicBezTo>
                  <a:pt x="126386" y="43559"/>
                  <a:pt x="128182" y="42291"/>
                  <a:pt x="129450" y="41868"/>
                </a:cubicBezTo>
                <a:cubicBezTo>
                  <a:pt x="130168" y="41577"/>
                  <a:pt x="130690" y="41450"/>
                  <a:pt x="131041" y="41450"/>
                </a:cubicBezTo>
                <a:cubicBezTo>
                  <a:pt x="132861" y="41450"/>
                  <a:pt x="130106" y="44869"/>
                  <a:pt x="126386" y="46729"/>
                </a:cubicBezTo>
                <a:cubicBezTo>
                  <a:pt x="124695" y="47152"/>
                  <a:pt x="122898" y="48420"/>
                  <a:pt x="121102" y="49371"/>
                </a:cubicBezTo>
                <a:cubicBezTo>
                  <a:pt x="117736" y="51013"/>
                  <a:pt x="117750" y="52974"/>
                  <a:pt x="121245" y="52974"/>
                </a:cubicBezTo>
                <a:cubicBezTo>
                  <a:pt x="122249" y="52974"/>
                  <a:pt x="123539" y="52812"/>
                  <a:pt x="125118" y="52435"/>
                </a:cubicBezTo>
                <a:cubicBezTo>
                  <a:pt x="136530" y="49371"/>
                  <a:pt x="145829" y="42291"/>
                  <a:pt x="153755" y="37430"/>
                </a:cubicBezTo>
                <a:cubicBezTo>
                  <a:pt x="159884" y="33520"/>
                  <a:pt x="165168" y="30350"/>
                  <a:pt x="170451" y="26440"/>
                </a:cubicBezTo>
                <a:cubicBezTo>
                  <a:pt x="176580" y="20733"/>
                  <a:pt x="180596" y="14499"/>
                  <a:pt x="187570" y="8792"/>
                </a:cubicBezTo>
                <a:cubicBezTo>
                  <a:pt x="190514" y="6760"/>
                  <a:pt x="195967" y="4542"/>
                  <a:pt x="200848" y="4542"/>
                </a:cubicBezTo>
                <a:cubicBezTo>
                  <a:pt x="203326" y="4542"/>
                  <a:pt x="205657" y="5114"/>
                  <a:pt x="207437" y="6573"/>
                </a:cubicBezTo>
                <a:cubicBezTo>
                  <a:pt x="213566" y="11857"/>
                  <a:pt x="204372" y="18091"/>
                  <a:pt x="198666" y="22001"/>
                </a:cubicBezTo>
                <a:cubicBezTo>
                  <a:pt x="191586" y="26440"/>
                  <a:pt x="182287" y="31301"/>
                  <a:pt x="174361" y="35210"/>
                </a:cubicBezTo>
                <a:cubicBezTo>
                  <a:pt x="173939" y="35633"/>
                  <a:pt x="173093" y="36162"/>
                  <a:pt x="172670" y="36584"/>
                </a:cubicBezTo>
                <a:cubicBezTo>
                  <a:pt x="172020" y="36467"/>
                  <a:pt x="171249" y="36412"/>
                  <a:pt x="170399" y="36412"/>
                </a:cubicBezTo>
                <a:cubicBezTo>
                  <a:pt x="164353" y="36412"/>
                  <a:pt x="154334" y="39181"/>
                  <a:pt x="155446" y="41868"/>
                </a:cubicBezTo>
                <a:cubicBezTo>
                  <a:pt x="156111" y="43040"/>
                  <a:pt x="157413" y="43509"/>
                  <a:pt x="159063" y="43509"/>
                </a:cubicBezTo>
                <a:cubicBezTo>
                  <a:pt x="162918" y="43509"/>
                  <a:pt x="168675" y="40949"/>
                  <a:pt x="172670" y="38803"/>
                </a:cubicBezTo>
                <a:lnTo>
                  <a:pt x="172670" y="38803"/>
                </a:lnTo>
                <a:cubicBezTo>
                  <a:pt x="172248" y="40494"/>
                  <a:pt x="166436" y="44510"/>
                  <a:pt x="166013" y="44932"/>
                </a:cubicBezTo>
                <a:cubicBezTo>
                  <a:pt x="164745" y="45778"/>
                  <a:pt x="159884" y="47997"/>
                  <a:pt x="162526" y="49371"/>
                </a:cubicBezTo>
                <a:cubicBezTo>
                  <a:pt x="163171" y="49815"/>
                  <a:pt x="164208" y="49993"/>
                  <a:pt x="165473" y="49993"/>
                </a:cubicBezTo>
                <a:cubicBezTo>
                  <a:pt x="170222" y="49993"/>
                  <a:pt x="178176" y="47485"/>
                  <a:pt x="180596" y="47152"/>
                </a:cubicBezTo>
                <a:cubicBezTo>
                  <a:pt x="186302" y="46729"/>
                  <a:pt x="191586" y="45778"/>
                  <a:pt x="197292" y="45355"/>
                </a:cubicBezTo>
                <a:lnTo>
                  <a:pt x="203950" y="45355"/>
                </a:lnTo>
                <a:cubicBezTo>
                  <a:pt x="207014" y="45355"/>
                  <a:pt x="202153" y="48420"/>
                  <a:pt x="200780" y="48842"/>
                </a:cubicBezTo>
                <a:cubicBezTo>
                  <a:pt x="199511" y="49793"/>
                  <a:pt x="197292" y="51484"/>
                  <a:pt x="200357" y="52013"/>
                </a:cubicBezTo>
                <a:cubicBezTo>
                  <a:pt x="201995" y="52236"/>
                  <a:pt x="203640" y="52331"/>
                  <a:pt x="205290" y="52331"/>
                </a:cubicBezTo>
                <a:cubicBezTo>
                  <a:pt x="214019" y="52331"/>
                  <a:pt x="222893" y="49696"/>
                  <a:pt x="231586" y="49696"/>
                </a:cubicBezTo>
                <a:cubicBezTo>
                  <a:pt x="233658" y="49696"/>
                  <a:pt x="235719" y="49846"/>
                  <a:pt x="237765" y="50216"/>
                </a:cubicBezTo>
                <a:cubicBezTo>
                  <a:pt x="239562" y="50216"/>
                  <a:pt x="240935" y="48842"/>
                  <a:pt x="239139" y="48420"/>
                </a:cubicBezTo>
                <a:cubicBezTo>
                  <a:pt x="236903" y="48096"/>
                  <a:pt x="234633" y="47965"/>
                  <a:pt x="232347" y="47965"/>
                </a:cubicBezTo>
                <a:cubicBezTo>
                  <a:pt x="225662" y="47965"/>
                  <a:pt x="218833" y="49085"/>
                  <a:pt x="212298" y="49793"/>
                </a:cubicBezTo>
                <a:cubicBezTo>
                  <a:pt x="209233" y="50216"/>
                  <a:pt x="205640" y="50639"/>
                  <a:pt x="202153" y="50639"/>
                </a:cubicBezTo>
                <a:cubicBezTo>
                  <a:pt x="202999" y="50639"/>
                  <a:pt x="204372" y="49371"/>
                  <a:pt x="204795" y="48842"/>
                </a:cubicBezTo>
                <a:cubicBezTo>
                  <a:pt x="206063" y="48420"/>
                  <a:pt x="207860" y="47574"/>
                  <a:pt x="207860" y="46201"/>
                </a:cubicBezTo>
                <a:cubicBezTo>
                  <a:pt x="208075" y="45203"/>
                  <a:pt x="205828" y="44831"/>
                  <a:pt x="202309" y="44831"/>
                </a:cubicBezTo>
                <a:cubicBezTo>
                  <a:pt x="192038" y="44831"/>
                  <a:pt x="170937" y="47997"/>
                  <a:pt x="168655" y="47997"/>
                </a:cubicBezTo>
                <a:cubicBezTo>
                  <a:pt x="167514" y="48154"/>
                  <a:pt x="166721" y="48224"/>
                  <a:pt x="166197" y="48224"/>
                </a:cubicBezTo>
                <a:cubicBezTo>
                  <a:pt x="163908" y="48224"/>
                  <a:pt x="166770" y="46896"/>
                  <a:pt x="168232" y="45778"/>
                </a:cubicBezTo>
                <a:cubicBezTo>
                  <a:pt x="170874" y="44087"/>
                  <a:pt x="172670" y="42713"/>
                  <a:pt x="174361" y="40917"/>
                </a:cubicBezTo>
                <a:cubicBezTo>
                  <a:pt x="175735" y="39649"/>
                  <a:pt x="176158" y="38275"/>
                  <a:pt x="174890" y="37430"/>
                </a:cubicBezTo>
                <a:cubicBezTo>
                  <a:pt x="175735" y="37007"/>
                  <a:pt x="176158" y="37007"/>
                  <a:pt x="176158" y="37007"/>
                </a:cubicBezTo>
                <a:cubicBezTo>
                  <a:pt x="183238" y="32991"/>
                  <a:pt x="188944" y="29081"/>
                  <a:pt x="195073" y="25066"/>
                </a:cubicBezTo>
                <a:cubicBezTo>
                  <a:pt x="201308" y="21156"/>
                  <a:pt x="208282" y="17140"/>
                  <a:pt x="210924" y="12385"/>
                </a:cubicBezTo>
                <a:cubicBezTo>
                  <a:pt x="212665" y="8904"/>
                  <a:pt x="210635" y="2644"/>
                  <a:pt x="200893" y="2644"/>
                </a:cubicBezTo>
                <a:cubicBezTo>
                  <a:pt x="200581" y="2644"/>
                  <a:pt x="200262" y="2650"/>
                  <a:pt x="199934" y="2663"/>
                </a:cubicBezTo>
                <a:cubicBezTo>
                  <a:pt x="194650" y="3086"/>
                  <a:pt x="190212" y="4882"/>
                  <a:pt x="186725" y="7101"/>
                </a:cubicBezTo>
                <a:cubicBezTo>
                  <a:pt x="179222" y="12385"/>
                  <a:pt x="175735" y="18514"/>
                  <a:pt x="169606" y="23798"/>
                </a:cubicBezTo>
                <a:cubicBezTo>
                  <a:pt x="160729" y="31723"/>
                  <a:pt x="149739" y="39226"/>
                  <a:pt x="136953" y="45778"/>
                </a:cubicBezTo>
                <a:cubicBezTo>
                  <a:pt x="133043" y="47574"/>
                  <a:pt x="129027" y="49371"/>
                  <a:pt x="124695" y="50639"/>
                </a:cubicBezTo>
                <a:cubicBezTo>
                  <a:pt x="122912" y="51198"/>
                  <a:pt x="121993" y="51421"/>
                  <a:pt x="121659" y="51421"/>
                </a:cubicBezTo>
                <a:cubicBezTo>
                  <a:pt x="120667" y="51421"/>
                  <a:pt x="124832" y="49447"/>
                  <a:pt x="126808" y="48420"/>
                </a:cubicBezTo>
                <a:cubicBezTo>
                  <a:pt x="130401" y="46729"/>
                  <a:pt x="133043" y="44510"/>
                  <a:pt x="133043" y="41868"/>
                </a:cubicBezTo>
                <a:cubicBezTo>
                  <a:pt x="133043" y="41167"/>
                  <a:pt x="132067" y="40753"/>
                  <a:pt x="130835" y="40753"/>
                </a:cubicBezTo>
                <a:cubicBezTo>
                  <a:pt x="130395" y="40753"/>
                  <a:pt x="129923" y="40806"/>
                  <a:pt x="129450" y="40917"/>
                </a:cubicBezTo>
                <a:cubicBezTo>
                  <a:pt x="127759" y="40917"/>
                  <a:pt x="125540" y="41868"/>
                  <a:pt x="123321" y="43136"/>
                </a:cubicBezTo>
                <a:cubicBezTo>
                  <a:pt x="122423" y="42713"/>
                  <a:pt x="121313" y="42502"/>
                  <a:pt x="119940" y="42502"/>
                </a:cubicBezTo>
                <a:cubicBezTo>
                  <a:pt x="118566" y="42502"/>
                  <a:pt x="116928" y="42713"/>
                  <a:pt x="114973" y="43136"/>
                </a:cubicBezTo>
                <a:cubicBezTo>
                  <a:pt x="111908" y="44087"/>
                  <a:pt x="109267" y="44932"/>
                  <a:pt x="106625" y="46201"/>
                </a:cubicBezTo>
                <a:cubicBezTo>
                  <a:pt x="107047" y="45355"/>
                  <a:pt x="107470" y="44932"/>
                  <a:pt x="107893" y="44087"/>
                </a:cubicBezTo>
                <a:cubicBezTo>
                  <a:pt x="109267" y="42291"/>
                  <a:pt x="112754" y="37430"/>
                  <a:pt x="110112" y="35633"/>
                </a:cubicBezTo>
                <a:cubicBezTo>
                  <a:pt x="109593" y="35238"/>
                  <a:pt x="109028" y="35079"/>
                  <a:pt x="108451" y="35079"/>
                </a:cubicBezTo>
                <a:cubicBezTo>
                  <a:pt x="106558" y="35079"/>
                  <a:pt x="104532" y="36782"/>
                  <a:pt x="103560" y="37430"/>
                </a:cubicBezTo>
                <a:cubicBezTo>
                  <a:pt x="92993" y="44932"/>
                  <a:pt x="79255" y="51061"/>
                  <a:pt x="64356" y="55500"/>
                </a:cubicBezTo>
                <a:cubicBezTo>
                  <a:pt x="54852" y="58693"/>
                  <a:pt x="42832" y="61175"/>
                  <a:pt x="31248" y="61175"/>
                </a:cubicBezTo>
                <a:cubicBezTo>
                  <a:pt x="26731" y="61175"/>
                  <a:pt x="22280" y="60798"/>
                  <a:pt x="18071" y="59938"/>
                </a:cubicBezTo>
                <a:cubicBezTo>
                  <a:pt x="423" y="56345"/>
                  <a:pt x="4862" y="44932"/>
                  <a:pt x="9300" y="37852"/>
                </a:cubicBezTo>
                <a:cubicBezTo>
                  <a:pt x="20712" y="20733"/>
                  <a:pt x="48082" y="3931"/>
                  <a:pt x="87181" y="1818"/>
                </a:cubicBezTo>
                <a:lnTo>
                  <a:pt x="92042" y="1818"/>
                </a:lnTo>
                <a:cubicBezTo>
                  <a:pt x="93838" y="1818"/>
                  <a:pt x="94261" y="21"/>
                  <a:pt x="92465" y="21"/>
                </a:cubicBezTo>
                <a:cubicBezTo>
                  <a:pt x="91790" y="7"/>
                  <a:pt x="91115" y="1"/>
                  <a:pt x="90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3651895" y="3636298"/>
            <a:ext cx="712347" cy="211961"/>
          </a:xfrm>
          <a:custGeom>
            <a:avLst/>
            <a:gdLst/>
            <a:ahLst/>
            <a:cxnLst/>
            <a:rect l="l" t="t" r="r" b="b"/>
            <a:pathLst>
              <a:path w="211536" h="62943" extrusionOk="0">
                <a:moveTo>
                  <a:pt x="95902" y="1308"/>
                </a:moveTo>
                <a:cubicBezTo>
                  <a:pt x="96785" y="1308"/>
                  <a:pt x="97023" y="1553"/>
                  <a:pt x="95635" y="2319"/>
                </a:cubicBezTo>
                <a:cubicBezTo>
                  <a:pt x="92042" y="4539"/>
                  <a:pt x="87181" y="6758"/>
                  <a:pt x="83271" y="8977"/>
                </a:cubicBezTo>
                <a:cubicBezTo>
                  <a:pt x="76614" y="12464"/>
                  <a:pt x="69639" y="15951"/>
                  <a:pt x="62982" y="19544"/>
                </a:cubicBezTo>
                <a:cubicBezTo>
                  <a:pt x="63404" y="19121"/>
                  <a:pt x="63933" y="18593"/>
                  <a:pt x="64356" y="18170"/>
                </a:cubicBezTo>
                <a:cubicBezTo>
                  <a:pt x="69216" y="13309"/>
                  <a:pt x="73972" y="9399"/>
                  <a:pt x="82426" y="5384"/>
                </a:cubicBezTo>
                <a:cubicBezTo>
                  <a:pt x="85067" y="4116"/>
                  <a:pt x="88132" y="3270"/>
                  <a:pt x="91619" y="1897"/>
                </a:cubicBezTo>
                <a:cubicBezTo>
                  <a:pt x="92833" y="1666"/>
                  <a:pt x="94837" y="1308"/>
                  <a:pt x="95902" y="1308"/>
                </a:cubicBezTo>
                <a:close/>
                <a:moveTo>
                  <a:pt x="51146" y="28315"/>
                </a:moveTo>
                <a:cubicBezTo>
                  <a:pt x="43644" y="36240"/>
                  <a:pt x="36563" y="44166"/>
                  <a:pt x="30012" y="52514"/>
                </a:cubicBezTo>
                <a:cubicBezTo>
                  <a:pt x="22932" y="55579"/>
                  <a:pt x="15852" y="58749"/>
                  <a:pt x="7926" y="60862"/>
                </a:cubicBezTo>
                <a:cubicBezTo>
                  <a:pt x="6496" y="61503"/>
                  <a:pt x="5251" y="61845"/>
                  <a:pt x="4468" y="61845"/>
                </a:cubicBezTo>
                <a:cubicBezTo>
                  <a:pt x="3573" y="61845"/>
                  <a:pt x="3283" y="61398"/>
                  <a:pt x="4016" y="60440"/>
                </a:cubicBezTo>
                <a:cubicBezTo>
                  <a:pt x="5284" y="58749"/>
                  <a:pt x="7503" y="56952"/>
                  <a:pt x="9722" y="55156"/>
                </a:cubicBezTo>
                <a:cubicBezTo>
                  <a:pt x="20290" y="45540"/>
                  <a:pt x="36141" y="36663"/>
                  <a:pt x="51146" y="28315"/>
                </a:cubicBezTo>
                <a:close/>
                <a:moveTo>
                  <a:pt x="96063" y="0"/>
                </a:moveTo>
                <a:cubicBezTo>
                  <a:pt x="92174" y="0"/>
                  <a:pt x="85213" y="2848"/>
                  <a:pt x="84116" y="3270"/>
                </a:cubicBezTo>
                <a:cubicBezTo>
                  <a:pt x="76614" y="5912"/>
                  <a:pt x="70907" y="9399"/>
                  <a:pt x="66575" y="13309"/>
                </a:cubicBezTo>
                <a:cubicBezTo>
                  <a:pt x="62559" y="16902"/>
                  <a:pt x="58649" y="20390"/>
                  <a:pt x="55056" y="23877"/>
                </a:cubicBezTo>
                <a:cubicBezTo>
                  <a:pt x="54634" y="24405"/>
                  <a:pt x="53788" y="24828"/>
                  <a:pt x="53365" y="25250"/>
                </a:cubicBezTo>
                <a:cubicBezTo>
                  <a:pt x="36563" y="34972"/>
                  <a:pt x="19444" y="45540"/>
                  <a:pt x="6658" y="56530"/>
                </a:cubicBezTo>
                <a:cubicBezTo>
                  <a:pt x="5813" y="57375"/>
                  <a:pt x="1" y="61813"/>
                  <a:pt x="3593" y="62659"/>
                </a:cubicBezTo>
                <a:cubicBezTo>
                  <a:pt x="4156" y="62856"/>
                  <a:pt x="4784" y="62943"/>
                  <a:pt x="5456" y="62943"/>
                </a:cubicBezTo>
                <a:cubicBezTo>
                  <a:pt x="9449" y="62943"/>
                  <a:pt x="14964" y="59895"/>
                  <a:pt x="17225" y="59172"/>
                </a:cubicBezTo>
                <a:cubicBezTo>
                  <a:pt x="20712" y="57798"/>
                  <a:pt x="24728" y="56530"/>
                  <a:pt x="28215" y="54733"/>
                </a:cubicBezTo>
                <a:lnTo>
                  <a:pt x="28215" y="54733"/>
                </a:lnTo>
                <a:cubicBezTo>
                  <a:pt x="27370" y="56107"/>
                  <a:pt x="25996" y="56952"/>
                  <a:pt x="25151" y="58221"/>
                </a:cubicBezTo>
                <a:cubicBezTo>
                  <a:pt x="24849" y="58598"/>
                  <a:pt x="26110" y="58921"/>
                  <a:pt x="27164" y="58921"/>
                </a:cubicBezTo>
                <a:cubicBezTo>
                  <a:pt x="27586" y="58921"/>
                  <a:pt x="27974" y="58870"/>
                  <a:pt x="28215" y="58749"/>
                </a:cubicBezTo>
                <a:cubicBezTo>
                  <a:pt x="29589" y="56530"/>
                  <a:pt x="31280" y="54733"/>
                  <a:pt x="33076" y="52514"/>
                </a:cubicBezTo>
                <a:cubicBezTo>
                  <a:pt x="42270" y="48604"/>
                  <a:pt x="51569" y="44166"/>
                  <a:pt x="60763" y="40256"/>
                </a:cubicBezTo>
                <a:cubicBezTo>
                  <a:pt x="70907" y="35818"/>
                  <a:pt x="81475" y="30111"/>
                  <a:pt x="93416" y="26519"/>
                </a:cubicBezTo>
                <a:cubicBezTo>
                  <a:pt x="93881" y="26406"/>
                  <a:pt x="94244" y="26355"/>
                  <a:pt x="94523" y="26355"/>
                </a:cubicBezTo>
                <a:cubicBezTo>
                  <a:pt x="96335" y="26355"/>
                  <a:pt x="94571" y="28498"/>
                  <a:pt x="93838" y="29689"/>
                </a:cubicBezTo>
                <a:cubicBezTo>
                  <a:pt x="90774" y="33176"/>
                  <a:pt x="86336" y="36663"/>
                  <a:pt x="82426" y="40256"/>
                </a:cubicBezTo>
                <a:cubicBezTo>
                  <a:pt x="78833" y="43743"/>
                  <a:pt x="74923" y="47231"/>
                  <a:pt x="71858" y="50823"/>
                </a:cubicBezTo>
                <a:cubicBezTo>
                  <a:pt x="70062" y="52091"/>
                  <a:pt x="66997" y="54311"/>
                  <a:pt x="67843" y="56107"/>
                </a:cubicBezTo>
                <a:cubicBezTo>
                  <a:pt x="68190" y="57096"/>
                  <a:pt x="69490" y="57469"/>
                  <a:pt x="71258" y="57469"/>
                </a:cubicBezTo>
                <a:cubicBezTo>
                  <a:pt x="76486" y="57469"/>
                  <a:pt x="85811" y="54204"/>
                  <a:pt x="86758" y="53888"/>
                </a:cubicBezTo>
                <a:cubicBezTo>
                  <a:pt x="98699" y="49872"/>
                  <a:pt x="108844" y="45011"/>
                  <a:pt x="118460" y="40679"/>
                </a:cubicBezTo>
                <a:cubicBezTo>
                  <a:pt x="125540" y="37614"/>
                  <a:pt x="132092" y="34021"/>
                  <a:pt x="139595" y="31380"/>
                </a:cubicBezTo>
                <a:cubicBezTo>
                  <a:pt x="140916" y="30957"/>
                  <a:pt x="142474" y="30640"/>
                  <a:pt x="143637" y="30640"/>
                </a:cubicBezTo>
                <a:cubicBezTo>
                  <a:pt x="144799" y="30640"/>
                  <a:pt x="145565" y="30957"/>
                  <a:pt x="145301" y="31802"/>
                </a:cubicBezTo>
                <a:cubicBezTo>
                  <a:pt x="144456" y="34972"/>
                  <a:pt x="141814" y="37614"/>
                  <a:pt x="139595" y="40679"/>
                </a:cubicBezTo>
                <a:cubicBezTo>
                  <a:pt x="135262" y="45540"/>
                  <a:pt x="128182" y="49872"/>
                  <a:pt x="123321" y="54733"/>
                </a:cubicBezTo>
                <a:cubicBezTo>
                  <a:pt x="122476" y="56107"/>
                  <a:pt x="120257" y="58221"/>
                  <a:pt x="125118" y="58221"/>
                </a:cubicBezTo>
                <a:cubicBezTo>
                  <a:pt x="127759" y="57798"/>
                  <a:pt x="130401" y="56530"/>
                  <a:pt x="132092" y="56107"/>
                </a:cubicBezTo>
                <a:cubicBezTo>
                  <a:pt x="139172" y="53888"/>
                  <a:pt x="145829" y="51246"/>
                  <a:pt x="152381" y="49027"/>
                </a:cubicBezTo>
                <a:cubicBezTo>
                  <a:pt x="154436" y="48244"/>
                  <a:pt x="181055" y="39122"/>
                  <a:pt x="186319" y="39122"/>
                </a:cubicBezTo>
                <a:cubicBezTo>
                  <a:pt x="186739" y="39122"/>
                  <a:pt x="187023" y="39180"/>
                  <a:pt x="187148" y="39305"/>
                </a:cubicBezTo>
                <a:cubicBezTo>
                  <a:pt x="188521" y="41524"/>
                  <a:pt x="179222" y="48182"/>
                  <a:pt x="185457" y="49450"/>
                </a:cubicBezTo>
                <a:cubicBezTo>
                  <a:pt x="186021" y="49591"/>
                  <a:pt x="186690" y="49638"/>
                  <a:pt x="187383" y="49638"/>
                </a:cubicBezTo>
                <a:cubicBezTo>
                  <a:pt x="188768" y="49638"/>
                  <a:pt x="190247" y="49450"/>
                  <a:pt x="191163" y="49450"/>
                </a:cubicBezTo>
                <a:cubicBezTo>
                  <a:pt x="195341" y="48831"/>
                  <a:pt x="199744" y="48438"/>
                  <a:pt x="204250" y="48438"/>
                </a:cubicBezTo>
                <a:cubicBezTo>
                  <a:pt x="205900" y="48438"/>
                  <a:pt x="207563" y="48491"/>
                  <a:pt x="209233" y="48604"/>
                </a:cubicBezTo>
                <a:cubicBezTo>
                  <a:pt x="209473" y="48684"/>
                  <a:pt x="209716" y="48719"/>
                  <a:pt x="209942" y="48719"/>
                </a:cubicBezTo>
                <a:cubicBezTo>
                  <a:pt x="210907" y="48719"/>
                  <a:pt x="211536" y="48082"/>
                  <a:pt x="210079" y="47653"/>
                </a:cubicBezTo>
                <a:cubicBezTo>
                  <a:pt x="207437" y="47442"/>
                  <a:pt x="204689" y="47336"/>
                  <a:pt x="201995" y="47336"/>
                </a:cubicBezTo>
                <a:cubicBezTo>
                  <a:pt x="199300" y="47336"/>
                  <a:pt x="196658" y="47442"/>
                  <a:pt x="194228" y="47653"/>
                </a:cubicBezTo>
                <a:cubicBezTo>
                  <a:pt x="192009" y="48182"/>
                  <a:pt x="190212" y="48182"/>
                  <a:pt x="188099" y="48604"/>
                </a:cubicBezTo>
                <a:cubicBezTo>
                  <a:pt x="187941" y="48625"/>
                  <a:pt x="187798" y="48635"/>
                  <a:pt x="187668" y="48635"/>
                </a:cubicBezTo>
                <a:cubicBezTo>
                  <a:pt x="185186" y="48635"/>
                  <a:pt x="187597" y="44969"/>
                  <a:pt x="188099" y="44166"/>
                </a:cubicBezTo>
                <a:cubicBezTo>
                  <a:pt x="188521" y="43321"/>
                  <a:pt x="192009" y="39728"/>
                  <a:pt x="188944" y="38460"/>
                </a:cubicBezTo>
                <a:cubicBezTo>
                  <a:pt x="187935" y="38137"/>
                  <a:pt x="186864" y="37999"/>
                  <a:pt x="185779" y="37999"/>
                </a:cubicBezTo>
                <a:cubicBezTo>
                  <a:pt x="184023" y="37999"/>
                  <a:pt x="182229" y="38360"/>
                  <a:pt x="180596" y="38882"/>
                </a:cubicBezTo>
                <a:cubicBezTo>
                  <a:pt x="174361" y="40256"/>
                  <a:pt x="168655" y="42370"/>
                  <a:pt x="162949" y="44166"/>
                </a:cubicBezTo>
                <a:cubicBezTo>
                  <a:pt x="153755" y="47653"/>
                  <a:pt x="144456" y="50823"/>
                  <a:pt x="134734" y="54311"/>
                </a:cubicBezTo>
                <a:cubicBezTo>
                  <a:pt x="132092" y="55156"/>
                  <a:pt x="129450" y="56107"/>
                  <a:pt x="126808" y="56530"/>
                </a:cubicBezTo>
                <a:cubicBezTo>
                  <a:pt x="125621" y="56910"/>
                  <a:pt x="125074" y="57119"/>
                  <a:pt x="124908" y="57119"/>
                </a:cubicBezTo>
                <a:cubicBezTo>
                  <a:pt x="124706" y="57119"/>
                  <a:pt x="125075" y="56805"/>
                  <a:pt x="125540" y="56107"/>
                </a:cubicBezTo>
                <a:cubicBezTo>
                  <a:pt x="127759" y="53465"/>
                  <a:pt x="131247" y="50823"/>
                  <a:pt x="133888" y="48182"/>
                </a:cubicBezTo>
                <a:cubicBezTo>
                  <a:pt x="137904" y="44589"/>
                  <a:pt x="141391" y="40679"/>
                  <a:pt x="144033" y="36663"/>
                </a:cubicBezTo>
                <a:cubicBezTo>
                  <a:pt x="145829" y="34972"/>
                  <a:pt x="147520" y="32753"/>
                  <a:pt x="147098" y="30534"/>
                </a:cubicBezTo>
                <a:cubicBezTo>
                  <a:pt x="146829" y="29695"/>
                  <a:pt x="145804" y="29389"/>
                  <a:pt x="144472" y="29389"/>
                </a:cubicBezTo>
                <a:cubicBezTo>
                  <a:pt x="141611" y="29389"/>
                  <a:pt x="137334" y="30803"/>
                  <a:pt x="136108" y="31380"/>
                </a:cubicBezTo>
                <a:cubicBezTo>
                  <a:pt x="125963" y="34972"/>
                  <a:pt x="117615" y="39305"/>
                  <a:pt x="108316" y="43321"/>
                </a:cubicBezTo>
                <a:cubicBezTo>
                  <a:pt x="98277" y="48182"/>
                  <a:pt x="86336" y="53888"/>
                  <a:pt x="72704" y="56530"/>
                </a:cubicBezTo>
                <a:cubicBezTo>
                  <a:pt x="72554" y="56543"/>
                  <a:pt x="72415" y="56549"/>
                  <a:pt x="72285" y="56549"/>
                </a:cubicBezTo>
                <a:cubicBezTo>
                  <a:pt x="68188" y="56549"/>
                  <a:pt x="73562" y="50269"/>
                  <a:pt x="73972" y="49450"/>
                </a:cubicBezTo>
                <a:cubicBezTo>
                  <a:pt x="77987" y="45540"/>
                  <a:pt x="82426" y="41524"/>
                  <a:pt x="86758" y="37614"/>
                </a:cubicBezTo>
                <a:cubicBezTo>
                  <a:pt x="89823" y="34972"/>
                  <a:pt x="93416" y="31802"/>
                  <a:pt x="95635" y="28738"/>
                </a:cubicBezTo>
                <a:cubicBezTo>
                  <a:pt x="96480" y="27892"/>
                  <a:pt x="98699" y="26519"/>
                  <a:pt x="97326" y="25673"/>
                </a:cubicBezTo>
                <a:cubicBezTo>
                  <a:pt x="97071" y="25474"/>
                  <a:pt x="96640" y="25380"/>
                  <a:pt x="96054" y="25380"/>
                </a:cubicBezTo>
                <a:cubicBezTo>
                  <a:pt x="87631" y="25380"/>
                  <a:pt x="47354" y="44678"/>
                  <a:pt x="44489" y="45962"/>
                </a:cubicBezTo>
                <a:lnTo>
                  <a:pt x="35295" y="49872"/>
                </a:lnTo>
                <a:cubicBezTo>
                  <a:pt x="39628" y="45011"/>
                  <a:pt x="44066" y="40256"/>
                  <a:pt x="48505" y="35395"/>
                </a:cubicBezTo>
                <a:lnTo>
                  <a:pt x="59072" y="23454"/>
                </a:lnTo>
                <a:cubicBezTo>
                  <a:pt x="60340" y="23031"/>
                  <a:pt x="61714" y="22186"/>
                  <a:pt x="62982" y="21235"/>
                </a:cubicBezTo>
                <a:cubicBezTo>
                  <a:pt x="70062" y="17325"/>
                  <a:pt x="77142" y="12887"/>
                  <a:pt x="84539" y="8977"/>
                </a:cubicBezTo>
                <a:cubicBezTo>
                  <a:pt x="87709" y="7180"/>
                  <a:pt x="99967" y="2742"/>
                  <a:pt x="98277" y="629"/>
                </a:cubicBezTo>
                <a:cubicBezTo>
                  <a:pt x="97830" y="182"/>
                  <a:pt x="97044" y="0"/>
                  <a:pt x="96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669" name="Google Shape;669;p29"/>
          <p:cNvSpPr txBox="1">
            <a:spLocks noGrp="1"/>
          </p:cNvSpPr>
          <p:nvPr>
            <p:ph type="title" idx="2"/>
          </p:nvPr>
        </p:nvSpPr>
        <p:spPr>
          <a:xfrm>
            <a:off x="720000" y="1310797"/>
            <a:ext cx="7347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670" name="Google Shape;670;p29"/>
          <p:cNvSpPr txBox="1">
            <a:spLocks noGrp="1"/>
          </p:cNvSpPr>
          <p:nvPr>
            <p:ph type="title" idx="3"/>
          </p:nvPr>
        </p:nvSpPr>
        <p:spPr>
          <a:xfrm>
            <a:off x="720000" y="3104654"/>
            <a:ext cx="7347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71" name="Google Shape;671;p29"/>
          <p:cNvSpPr txBox="1">
            <a:spLocks noGrp="1"/>
          </p:cNvSpPr>
          <p:nvPr>
            <p:ph type="title" idx="4"/>
          </p:nvPr>
        </p:nvSpPr>
        <p:spPr>
          <a:xfrm>
            <a:off x="3419275" y="1310797"/>
            <a:ext cx="7347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672" name="Google Shape;672;p29"/>
          <p:cNvSpPr txBox="1">
            <a:spLocks noGrp="1"/>
          </p:cNvSpPr>
          <p:nvPr>
            <p:ph type="title" idx="5"/>
          </p:nvPr>
        </p:nvSpPr>
        <p:spPr>
          <a:xfrm>
            <a:off x="3419275" y="3104654"/>
            <a:ext cx="7347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673" name="Google Shape;673;p29"/>
          <p:cNvSpPr txBox="1">
            <a:spLocks noGrp="1"/>
          </p:cNvSpPr>
          <p:nvPr>
            <p:ph type="title" idx="6"/>
          </p:nvPr>
        </p:nvSpPr>
        <p:spPr>
          <a:xfrm>
            <a:off x="6118550" y="1310797"/>
            <a:ext cx="7347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674" name="Google Shape;674;p29"/>
          <p:cNvSpPr txBox="1">
            <a:spLocks noGrp="1"/>
          </p:cNvSpPr>
          <p:nvPr>
            <p:ph type="title" idx="7"/>
          </p:nvPr>
        </p:nvSpPr>
        <p:spPr>
          <a:xfrm>
            <a:off x="6118550" y="3104654"/>
            <a:ext cx="734700" cy="61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675" name="Google Shape;675;p29"/>
          <p:cNvSpPr txBox="1">
            <a:spLocks noGrp="1"/>
          </p:cNvSpPr>
          <p:nvPr>
            <p:ph type="subTitle" idx="1"/>
          </p:nvPr>
        </p:nvSpPr>
        <p:spPr>
          <a:xfrm>
            <a:off x="720000" y="1961013"/>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Goals and </a:t>
            </a:r>
            <a:r>
              <a:rPr lang="en-US" dirty="0" err="1"/>
              <a:t>objectivies</a:t>
            </a:r>
            <a:endParaRPr lang="en-US" dirty="0"/>
          </a:p>
        </p:txBody>
      </p:sp>
      <p:sp>
        <p:nvSpPr>
          <p:cNvPr id="676" name="Google Shape;676;p29"/>
          <p:cNvSpPr txBox="1">
            <a:spLocks noGrp="1"/>
          </p:cNvSpPr>
          <p:nvPr>
            <p:ph type="subTitle" idx="8"/>
          </p:nvPr>
        </p:nvSpPr>
        <p:spPr>
          <a:xfrm>
            <a:off x="3419275" y="1961013"/>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a:t>
            </a:r>
            <a:endParaRPr dirty="0"/>
          </a:p>
        </p:txBody>
      </p:sp>
      <p:sp>
        <p:nvSpPr>
          <p:cNvPr id="677" name="Google Shape;677;p29"/>
          <p:cNvSpPr txBox="1">
            <a:spLocks noGrp="1"/>
          </p:cNvSpPr>
          <p:nvPr>
            <p:ph type="subTitle" idx="9"/>
          </p:nvPr>
        </p:nvSpPr>
        <p:spPr>
          <a:xfrm>
            <a:off x="6118550" y="1961013"/>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a:t>
            </a:r>
            <a:endParaRPr dirty="0"/>
          </a:p>
        </p:txBody>
      </p:sp>
      <p:sp>
        <p:nvSpPr>
          <p:cNvPr id="678" name="Google Shape;678;p29"/>
          <p:cNvSpPr txBox="1">
            <a:spLocks noGrp="1"/>
          </p:cNvSpPr>
          <p:nvPr>
            <p:ph type="subTitle" idx="13"/>
          </p:nvPr>
        </p:nvSpPr>
        <p:spPr>
          <a:xfrm>
            <a:off x="720000" y="3754888"/>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Planning using Jira</a:t>
            </a:r>
            <a:endParaRPr dirty="0"/>
          </a:p>
        </p:txBody>
      </p:sp>
      <p:sp>
        <p:nvSpPr>
          <p:cNvPr id="679" name="Google Shape;679;p29"/>
          <p:cNvSpPr txBox="1">
            <a:spLocks noGrp="1"/>
          </p:cNvSpPr>
          <p:nvPr>
            <p:ph type="subTitle" idx="14"/>
          </p:nvPr>
        </p:nvSpPr>
        <p:spPr>
          <a:xfrm>
            <a:off x="3419275" y="3754888"/>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Describing system through UML’s </a:t>
            </a:r>
            <a:endParaRPr dirty="0"/>
          </a:p>
        </p:txBody>
      </p:sp>
      <p:sp>
        <p:nvSpPr>
          <p:cNvPr id="680" name="Google Shape;680;p29"/>
          <p:cNvSpPr txBox="1">
            <a:spLocks noGrp="1"/>
          </p:cNvSpPr>
          <p:nvPr>
            <p:ph type="subTitle" idx="15"/>
          </p:nvPr>
        </p:nvSpPr>
        <p:spPr>
          <a:xfrm>
            <a:off x="6118550" y="3754888"/>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a:xfrm>
            <a:off x="485538" y="134192"/>
            <a:ext cx="7704000" cy="572700"/>
          </a:xfrm>
        </p:spPr>
        <p:txBody>
          <a:bodyPr/>
          <a:lstStyle/>
          <a:p>
            <a:pPr algn="ctr"/>
            <a:r>
              <a:rPr lang="en-US" dirty="0"/>
              <a:t>Introduction</a:t>
            </a:r>
            <a:endParaRPr lang="ru-RU" dirty="0"/>
          </a:p>
        </p:txBody>
      </p:sp>
      <p:sp>
        <p:nvSpPr>
          <p:cNvPr id="4" name="TextBox 3">
            <a:extLst>
              <a:ext uri="{FF2B5EF4-FFF2-40B4-BE49-F238E27FC236}">
                <a16:creationId xmlns:a16="http://schemas.microsoft.com/office/drawing/2014/main" id="{D3FCCA62-51A5-2D8B-D5E2-AFB1681643FE}"/>
              </a:ext>
            </a:extLst>
          </p:cNvPr>
          <p:cNvSpPr txBox="1"/>
          <p:nvPr/>
        </p:nvSpPr>
        <p:spPr>
          <a:xfrm>
            <a:off x="3892062" y="2082965"/>
            <a:ext cx="4759568" cy="869725"/>
          </a:xfrm>
          <a:prstGeom prst="rect">
            <a:avLst/>
          </a:prstGeom>
          <a:noFill/>
        </p:spPr>
        <p:txBody>
          <a:bodyPr wrap="square">
            <a:spAutoFit/>
          </a:bodyPr>
          <a:lstStyle/>
          <a:p>
            <a:pPr indent="449580" algn="just">
              <a:lnSpc>
                <a:spcPct val="107000"/>
              </a:lnSpc>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House Rental Management System's primary aim is to provide a thorough, user-friendly platform that makes renting out houses easier. . </a:t>
            </a:r>
            <a:endParaRPr lang="ru-RU"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8233DF9-E9AD-3C8C-DF70-D609881DBF25}"/>
              </a:ext>
            </a:extLst>
          </p:cNvPr>
          <p:cNvSpPr txBox="1"/>
          <p:nvPr/>
        </p:nvSpPr>
        <p:spPr>
          <a:xfrm>
            <a:off x="3892062" y="733209"/>
            <a:ext cx="4759568" cy="1323439"/>
          </a:xfrm>
          <a:prstGeom prst="rect">
            <a:avLst/>
          </a:prstGeom>
          <a:noFill/>
        </p:spPr>
        <p:txBody>
          <a:bodyPr wrap="square">
            <a:spAutoFit/>
          </a:bodyPr>
          <a:lstStyle/>
          <a:p>
            <a:r>
              <a:rPr lang="kk-KZ" sz="1600" dirty="0">
                <a:solidFill>
                  <a:schemeClr val="tx1"/>
                </a:solidFill>
                <a:effectLst/>
                <a:latin typeface="Times New Roman" panose="02020603050405020304" pitchFamily="18" charset="0"/>
                <a:ea typeface="Calibri" panose="020F0502020204030204" pitchFamily="34" charset="0"/>
              </a:rPr>
              <a:t>	</a:t>
            </a:r>
            <a:r>
              <a:rPr lang="en-US" sz="1600" dirty="0">
                <a:solidFill>
                  <a:schemeClr val="tx1"/>
                </a:solidFill>
                <a:effectLst/>
                <a:latin typeface="Times New Roman" panose="02020603050405020304" pitchFamily="18" charset="0"/>
                <a:ea typeface="Calibri" panose="020F0502020204030204" pitchFamily="34" charset="0"/>
              </a:rPr>
              <a:t>By using technology, this system wants to emphasize all rental listings onto a single platform, simplifying the process for both homeowners and renters by allowing homeowners to easily connect with potential tenants.</a:t>
            </a:r>
            <a:endParaRPr lang="ru-RU" sz="1600" dirty="0">
              <a:solidFill>
                <a:schemeClr val="tx1"/>
              </a:solidFill>
            </a:endParaRPr>
          </a:p>
        </p:txBody>
      </p:sp>
      <p:sp>
        <p:nvSpPr>
          <p:cNvPr id="8" name="TextBox 7">
            <a:extLst>
              <a:ext uri="{FF2B5EF4-FFF2-40B4-BE49-F238E27FC236}">
                <a16:creationId xmlns:a16="http://schemas.microsoft.com/office/drawing/2014/main" id="{8CBE7CD3-985F-C174-DEC8-01A79465006B}"/>
              </a:ext>
            </a:extLst>
          </p:cNvPr>
          <p:cNvSpPr txBox="1"/>
          <p:nvPr/>
        </p:nvSpPr>
        <p:spPr>
          <a:xfrm>
            <a:off x="3892062" y="3148734"/>
            <a:ext cx="4759568" cy="1860574"/>
          </a:xfrm>
          <a:prstGeom prst="rect">
            <a:avLst/>
          </a:prstGeom>
          <a:noFill/>
        </p:spPr>
        <p:txBody>
          <a:bodyPr wrap="square">
            <a:spAutoFit/>
          </a:bodyPr>
          <a:lstStyle/>
          <a:p>
            <a:pPr indent="449580" algn="just">
              <a:lnSpc>
                <a:spcPct val="107000"/>
              </a:lnSpc>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Using Java Swing, create a simple and attractive interface that is easy to use for all kinds of users.</a:t>
            </a:r>
          </a:p>
          <a:p>
            <a:pPr indent="449580" algn="just">
              <a:lnSpc>
                <a:spcPct val="107000"/>
              </a:lnSpc>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PostgreSQL to build a strong backend</a:t>
            </a:r>
          </a:p>
          <a:p>
            <a:pPr indent="449580" algn="just">
              <a:lnSpc>
                <a:spcPct val="107000"/>
              </a:lnSpc>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Offer basic functions like user registration, login, filtering houses, making offers, purchasing properties, and price-based listing sorting.</a:t>
            </a:r>
          </a:p>
        </p:txBody>
      </p:sp>
      <p:pic>
        <p:nvPicPr>
          <p:cNvPr id="10242" name="Picture 2">
            <a:extLst>
              <a:ext uri="{FF2B5EF4-FFF2-40B4-BE49-F238E27FC236}">
                <a16:creationId xmlns:a16="http://schemas.microsoft.com/office/drawing/2014/main" id="{B2F211AD-D48D-0C82-4D8B-F5A329555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01" y="816756"/>
            <a:ext cx="3374408" cy="350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24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a:xfrm>
            <a:off x="485538" y="134192"/>
            <a:ext cx="7704000" cy="572700"/>
          </a:xfrm>
        </p:spPr>
        <p:txBody>
          <a:bodyPr/>
          <a:lstStyle/>
          <a:p>
            <a:pPr algn="ctr"/>
            <a:r>
              <a:rPr lang="en-US" dirty="0"/>
              <a:t>Database</a:t>
            </a:r>
            <a:endParaRPr lang="ru-RU" dirty="0"/>
          </a:p>
        </p:txBody>
      </p:sp>
      <p:sp>
        <p:nvSpPr>
          <p:cNvPr id="6" name="TextBox 5">
            <a:extLst>
              <a:ext uri="{FF2B5EF4-FFF2-40B4-BE49-F238E27FC236}">
                <a16:creationId xmlns:a16="http://schemas.microsoft.com/office/drawing/2014/main" id="{48233DF9-E9AD-3C8C-DF70-D609881DBF25}"/>
              </a:ext>
            </a:extLst>
          </p:cNvPr>
          <p:cNvSpPr txBox="1"/>
          <p:nvPr/>
        </p:nvSpPr>
        <p:spPr>
          <a:xfrm>
            <a:off x="5085530" y="835502"/>
            <a:ext cx="3912243" cy="1323439"/>
          </a:xfrm>
          <a:prstGeom prst="rect">
            <a:avLst/>
          </a:prstGeom>
          <a:noFill/>
        </p:spPr>
        <p:txBody>
          <a:bodyPr wrap="square">
            <a:spAutoFit/>
          </a:bodyPr>
          <a:lstStyle/>
          <a:p>
            <a:r>
              <a:rPr lang="kk-KZ" sz="1600" dirty="0">
                <a:solidFill>
                  <a:schemeClr val="tx1"/>
                </a:solidFill>
                <a:effectLst/>
                <a:latin typeface="Times New Roman" panose="02020603050405020304" pitchFamily="18" charset="0"/>
                <a:ea typeface="Calibri" panose="020F0502020204030204" pitchFamily="34" charset="0"/>
              </a:rPr>
              <a:t>	</a:t>
            </a:r>
            <a:r>
              <a:rPr lang="en-US" sz="1600" dirty="0">
                <a:solidFill>
                  <a:schemeClr val="tx1"/>
                </a:solidFill>
                <a:effectLst/>
                <a:latin typeface="Times New Roman" panose="02020603050405020304" pitchFamily="18" charset="0"/>
                <a:ea typeface="Calibri" panose="020F0502020204030204" pitchFamily="34" charset="0"/>
              </a:rPr>
              <a:t>A database is an organized collection of structured information, or data, typically stored in the computer system. Ok, we found that its place where we store our data. </a:t>
            </a:r>
            <a:endParaRPr lang="ru-RU" sz="1600" dirty="0">
              <a:solidFill>
                <a:schemeClr val="tx1"/>
              </a:solidFill>
            </a:endParaRPr>
          </a:p>
        </p:txBody>
      </p:sp>
      <p:pic>
        <p:nvPicPr>
          <p:cNvPr id="3" name="Picture 2">
            <a:extLst>
              <a:ext uri="{FF2B5EF4-FFF2-40B4-BE49-F238E27FC236}">
                <a16:creationId xmlns:a16="http://schemas.microsoft.com/office/drawing/2014/main" id="{8A7B5539-C041-9BD7-E9DF-9A79AAB0C35F}"/>
              </a:ext>
            </a:extLst>
          </p:cNvPr>
          <p:cNvPicPr>
            <a:picLocks noChangeAspect="1"/>
          </p:cNvPicPr>
          <p:nvPr/>
        </p:nvPicPr>
        <p:blipFill>
          <a:blip r:embed="rId2"/>
          <a:stretch>
            <a:fillRect/>
          </a:stretch>
        </p:blipFill>
        <p:spPr>
          <a:xfrm>
            <a:off x="146227" y="835502"/>
            <a:ext cx="4745550" cy="2490716"/>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8687214B-BC36-5DF2-06D3-A4C003BAAE1C}"/>
              </a:ext>
            </a:extLst>
          </p:cNvPr>
          <p:cNvPicPr>
            <a:picLocks noChangeAspect="1"/>
          </p:cNvPicPr>
          <p:nvPr/>
        </p:nvPicPr>
        <p:blipFill>
          <a:blip r:embed="rId3"/>
          <a:stretch>
            <a:fillRect/>
          </a:stretch>
        </p:blipFill>
        <p:spPr>
          <a:xfrm>
            <a:off x="4166886" y="2684015"/>
            <a:ext cx="4459826" cy="2258536"/>
          </a:xfrm>
          <a:prstGeom prst="rect">
            <a:avLst/>
          </a:prstGeom>
        </p:spPr>
      </p:pic>
    </p:spTree>
    <p:extLst>
      <p:ext uri="{BB962C8B-B14F-4D97-AF65-F5344CB8AC3E}">
        <p14:creationId xmlns:p14="http://schemas.microsoft.com/office/powerpoint/2010/main" val="252172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3001-0C32-3F26-6600-13BC04ACB4EC}"/>
              </a:ext>
            </a:extLst>
          </p:cNvPr>
          <p:cNvSpPr>
            <a:spLocks noGrp="1"/>
          </p:cNvSpPr>
          <p:nvPr>
            <p:ph type="title"/>
          </p:nvPr>
        </p:nvSpPr>
        <p:spPr>
          <a:xfrm>
            <a:off x="916770" y="0"/>
            <a:ext cx="7704000" cy="572700"/>
          </a:xfrm>
        </p:spPr>
        <p:txBody>
          <a:bodyPr/>
          <a:lstStyle/>
          <a:p>
            <a:r>
              <a:rPr lang="en-US" dirty="0"/>
              <a:t>System</a:t>
            </a:r>
            <a:endParaRPr lang="ru-RU" dirty="0"/>
          </a:p>
        </p:txBody>
      </p:sp>
      <p:pic>
        <p:nvPicPr>
          <p:cNvPr id="3" name="Picture 2">
            <a:extLst>
              <a:ext uri="{FF2B5EF4-FFF2-40B4-BE49-F238E27FC236}">
                <a16:creationId xmlns:a16="http://schemas.microsoft.com/office/drawing/2014/main" id="{FEE1A266-F9A6-7773-7B89-4C970705076B}"/>
              </a:ext>
            </a:extLst>
          </p:cNvPr>
          <p:cNvPicPr>
            <a:picLocks noChangeAspect="1"/>
          </p:cNvPicPr>
          <p:nvPr/>
        </p:nvPicPr>
        <p:blipFill>
          <a:blip r:embed="rId2"/>
          <a:stretch>
            <a:fillRect/>
          </a:stretch>
        </p:blipFill>
        <p:spPr>
          <a:xfrm>
            <a:off x="230186" y="572699"/>
            <a:ext cx="4067725" cy="2194093"/>
          </a:xfrm>
          <a:prstGeom prst="rect">
            <a:avLst/>
          </a:prstGeom>
        </p:spPr>
      </p:pic>
      <p:pic>
        <p:nvPicPr>
          <p:cNvPr id="4" name="Picture 3" descr="A computer screen with a login screen&#10;&#10;Description automatically generated">
            <a:extLst>
              <a:ext uri="{FF2B5EF4-FFF2-40B4-BE49-F238E27FC236}">
                <a16:creationId xmlns:a16="http://schemas.microsoft.com/office/drawing/2014/main" id="{E63B6B34-3FF4-F565-8301-A0C8379BAAB2}"/>
              </a:ext>
            </a:extLst>
          </p:cNvPr>
          <p:cNvPicPr>
            <a:picLocks noChangeAspect="1"/>
          </p:cNvPicPr>
          <p:nvPr/>
        </p:nvPicPr>
        <p:blipFill>
          <a:blip r:embed="rId3"/>
          <a:stretch>
            <a:fillRect/>
          </a:stretch>
        </p:blipFill>
        <p:spPr>
          <a:xfrm>
            <a:off x="4540915" y="572699"/>
            <a:ext cx="4079855" cy="2194094"/>
          </a:xfrm>
          <a:prstGeom prst="rect">
            <a:avLst/>
          </a:prstGeom>
        </p:spPr>
      </p:pic>
      <p:pic>
        <p:nvPicPr>
          <p:cNvPr id="5" name="Picture 4" descr="A computer screen with a login box&#10;&#10;Description automatically generated">
            <a:extLst>
              <a:ext uri="{FF2B5EF4-FFF2-40B4-BE49-F238E27FC236}">
                <a16:creationId xmlns:a16="http://schemas.microsoft.com/office/drawing/2014/main" id="{D8F245EE-12B1-ACC3-673F-F449A828AFBD}"/>
              </a:ext>
            </a:extLst>
          </p:cNvPr>
          <p:cNvPicPr>
            <a:picLocks noChangeAspect="1"/>
          </p:cNvPicPr>
          <p:nvPr/>
        </p:nvPicPr>
        <p:blipFill>
          <a:blip r:embed="rId4"/>
          <a:stretch>
            <a:fillRect/>
          </a:stretch>
        </p:blipFill>
        <p:spPr>
          <a:xfrm>
            <a:off x="230186" y="2905958"/>
            <a:ext cx="4067725" cy="213278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C0F30CF-6BA8-BDFF-006F-B8623DC69EC9}"/>
              </a:ext>
            </a:extLst>
          </p:cNvPr>
          <p:cNvPicPr>
            <a:picLocks noChangeAspect="1"/>
          </p:cNvPicPr>
          <p:nvPr/>
        </p:nvPicPr>
        <p:blipFill>
          <a:blip r:embed="rId5"/>
          <a:stretch>
            <a:fillRect/>
          </a:stretch>
        </p:blipFill>
        <p:spPr>
          <a:xfrm>
            <a:off x="4572000" y="2905958"/>
            <a:ext cx="3961914" cy="2132784"/>
          </a:xfrm>
          <a:prstGeom prst="rect">
            <a:avLst/>
          </a:prstGeom>
        </p:spPr>
      </p:pic>
    </p:spTree>
    <p:extLst>
      <p:ext uri="{BB962C8B-B14F-4D97-AF65-F5344CB8AC3E}">
        <p14:creationId xmlns:p14="http://schemas.microsoft.com/office/powerpoint/2010/main" val="291719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3001-0C32-3F26-6600-13BC04ACB4EC}"/>
              </a:ext>
            </a:extLst>
          </p:cNvPr>
          <p:cNvSpPr>
            <a:spLocks noGrp="1"/>
          </p:cNvSpPr>
          <p:nvPr>
            <p:ph type="title"/>
          </p:nvPr>
        </p:nvSpPr>
        <p:spPr>
          <a:xfrm>
            <a:off x="916770" y="0"/>
            <a:ext cx="7704000" cy="572700"/>
          </a:xfrm>
        </p:spPr>
        <p:txBody>
          <a:bodyPr/>
          <a:lstStyle/>
          <a:p>
            <a:r>
              <a:rPr lang="en-US" dirty="0"/>
              <a:t>System</a:t>
            </a:r>
            <a:endParaRPr lang="ru-RU" dirty="0"/>
          </a:p>
        </p:txBody>
      </p:sp>
      <p:pic>
        <p:nvPicPr>
          <p:cNvPr id="7" name="Picture 6" descr="A screenshot of a computer&#10;&#10;Description automatically generated">
            <a:extLst>
              <a:ext uri="{FF2B5EF4-FFF2-40B4-BE49-F238E27FC236}">
                <a16:creationId xmlns:a16="http://schemas.microsoft.com/office/drawing/2014/main" id="{763627FE-6531-44B6-57A3-9B24ABACEEDD}"/>
              </a:ext>
            </a:extLst>
          </p:cNvPr>
          <p:cNvPicPr>
            <a:picLocks noChangeAspect="1"/>
          </p:cNvPicPr>
          <p:nvPr/>
        </p:nvPicPr>
        <p:blipFill>
          <a:blip r:embed="rId2"/>
          <a:stretch>
            <a:fillRect/>
          </a:stretch>
        </p:blipFill>
        <p:spPr>
          <a:xfrm>
            <a:off x="523230" y="572700"/>
            <a:ext cx="8366127" cy="4466108"/>
          </a:xfrm>
          <a:prstGeom prst="rect">
            <a:avLst/>
          </a:prstGeom>
        </p:spPr>
      </p:pic>
    </p:spTree>
    <p:extLst>
      <p:ext uri="{BB962C8B-B14F-4D97-AF65-F5344CB8AC3E}">
        <p14:creationId xmlns:p14="http://schemas.microsoft.com/office/powerpoint/2010/main" val="401147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a:xfrm>
            <a:off x="720000" y="264403"/>
            <a:ext cx="7704000" cy="572700"/>
          </a:xfrm>
        </p:spPr>
        <p:txBody>
          <a:bodyPr/>
          <a:lstStyle/>
          <a:p>
            <a:pPr algn="ctr"/>
            <a:r>
              <a:rPr lang="en-US" dirty="0"/>
              <a:t>Project planning</a:t>
            </a:r>
            <a:endParaRPr lang="ru-RU" dirty="0"/>
          </a:p>
        </p:txBody>
      </p:sp>
      <p:sp>
        <p:nvSpPr>
          <p:cNvPr id="5" name="TextBox 4">
            <a:extLst>
              <a:ext uri="{FF2B5EF4-FFF2-40B4-BE49-F238E27FC236}">
                <a16:creationId xmlns:a16="http://schemas.microsoft.com/office/drawing/2014/main" id="{45C017CC-616E-E98A-0C90-8C6CEBC30A2F}"/>
              </a:ext>
            </a:extLst>
          </p:cNvPr>
          <p:cNvSpPr txBox="1"/>
          <p:nvPr/>
        </p:nvSpPr>
        <p:spPr>
          <a:xfrm>
            <a:off x="328789" y="986650"/>
            <a:ext cx="8600722" cy="1077218"/>
          </a:xfrm>
          <a:prstGeom prst="rect">
            <a:avLst/>
          </a:prstGeom>
          <a:noFill/>
        </p:spPr>
        <p:txBody>
          <a:bodyPr wrap="square">
            <a:spAutoFit/>
          </a:bodyPr>
          <a:lstStyle/>
          <a:p>
            <a:r>
              <a:rPr lang="en-US" sz="1600" dirty="0">
                <a:solidFill>
                  <a:schemeClr val="tx1"/>
                </a:solidFill>
              </a:rPr>
              <a:t>	Every project has its own start and end, but sometimes they don’t have precise beginning and ending dates (Lock, 2013). All projects are temporary and undertaken to create a product, service, or result, the period between the start and end of the project is referred to as the project life cycle </a:t>
            </a:r>
            <a:endParaRPr lang="ru-RU" sz="1600" dirty="0">
              <a:solidFill>
                <a:schemeClr val="tx1"/>
              </a:solidFill>
            </a:endParaRPr>
          </a:p>
        </p:txBody>
      </p:sp>
      <p:sp>
        <p:nvSpPr>
          <p:cNvPr id="7" name="TextBox 6">
            <a:extLst>
              <a:ext uri="{FF2B5EF4-FFF2-40B4-BE49-F238E27FC236}">
                <a16:creationId xmlns:a16="http://schemas.microsoft.com/office/drawing/2014/main" id="{9B83F880-E26C-E89F-4AD1-8E7CCB105706}"/>
              </a:ext>
            </a:extLst>
          </p:cNvPr>
          <p:cNvSpPr txBox="1"/>
          <p:nvPr/>
        </p:nvSpPr>
        <p:spPr>
          <a:xfrm>
            <a:off x="328789" y="2360364"/>
            <a:ext cx="3921311" cy="1200329"/>
          </a:xfrm>
          <a:prstGeom prst="rect">
            <a:avLst/>
          </a:prstGeom>
          <a:noFill/>
        </p:spPr>
        <p:txBody>
          <a:bodyPr wrap="square">
            <a:spAutoFit/>
          </a:bodyPr>
          <a:lstStyle/>
          <a:p>
            <a:r>
              <a:rPr lang="en-US" sz="1800" dirty="0">
                <a:solidFill>
                  <a:schemeClr val="tx1"/>
                </a:solidFill>
                <a:effectLst/>
                <a:latin typeface="Times New Roman" panose="02020603050405020304" pitchFamily="18" charset="0"/>
                <a:ea typeface="Calibri" panose="020F0502020204030204" pitchFamily="34" charset="0"/>
              </a:rPr>
              <a:t>To develop the project schedule, the project manager analyzes the project scope and purposes which helps him define the project deliverables. </a:t>
            </a:r>
            <a:endParaRPr lang="ru-RU" sz="1800" dirty="0">
              <a:solidFill>
                <a:schemeClr val="tx1"/>
              </a:solidFill>
            </a:endParaRPr>
          </a:p>
        </p:txBody>
      </p:sp>
      <p:pic>
        <p:nvPicPr>
          <p:cNvPr id="8194" name="Picture 2">
            <a:extLst>
              <a:ext uri="{FF2B5EF4-FFF2-40B4-BE49-F238E27FC236}">
                <a16:creationId xmlns:a16="http://schemas.microsoft.com/office/drawing/2014/main" id="{0906AA7F-F517-19E9-AC07-CBB1B62A07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045" b="94387" l="10000" r="90000">
                        <a14:foregroundMark x1="21500" y1="25070" x2="38250" y2="24696"/>
                        <a14:foregroundMark x1="46250" y1="8138" x2="57000" y2="8606"/>
                        <a14:foregroundMark x1="65375" y1="15809" x2="65375" y2="15809"/>
                        <a14:foregroundMark x1="33875" y1="17212" x2="33875" y2="17212"/>
                        <a14:foregroundMark x1="22813" y1="62862" x2="22813" y2="62862"/>
                        <a14:foregroundMark x1="26188" y1="74743" x2="26188" y2="74743"/>
                        <a14:foregroundMark x1="35313" y1="87746" x2="35313" y2="87746"/>
                        <a14:foregroundMark x1="56813" y1="89897" x2="56813" y2="89897"/>
                        <a14:foregroundMark x1="49625" y1="94387" x2="49625" y2="94387"/>
                        <a14:foregroundMark x1="40938" y1="90833" x2="40938" y2="90833"/>
                        <a14:foregroundMark x1="36688" y1="88868" x2="36688" y2="88868"/>
                        <a14:foregroundMark x1="31938" y1="85313" x2="31938" y2="85313"/>
                        <a14:foregroundMark x1="32813" y1="83723" x2="38750" y2="87558"/>
                      </a14:backgroundRemoval>
                    </a14:imgEffect>
                  </a14:imgLayer>
                </a14:imgProps>
              </a:ext>
              <a:ext uri="{28A0092B-C50C-407E-A947-70E740481C1C}">
                <a14:useLocalDpi xmlns:a14="http://schemas.microsoft.com/office/drawing/2010/main" val="0"/>
              </a:ext>
            </a:extLst>
          </a:blip>
          <a:srcRect/>
          <a:stretch>
            <a:fillRect/>
          </a:stretch>
        </p:blipFill>
        <p:spPr bwMode="auto">
          <a:xfrm>
            <a:off x="4055511" y="1759563"/>
            <a:ext cx="4874000" cy="325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24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a:xfrm>
            <a:off x="720000" y="264403"/>
            <a:ext cx="7704000" cy="572700"/>
          </a:xfrm>
        </p:spPr>
        <p:txBody>
          <a:bodyPr/>
          <a:lstStyle/>
          <a:p>
            <a:pPr algn="ctr"/>
            <a:r>
              <a:rPr lang="en-US" dirty="0"/>
              <a:t>Project planning</a:t>
            </a:r>
            <a:endParaRPr lang="ru-RU" dirty="0"/>
          </a:p>
        </p:txBody>
      </p:sp>
      <p:pic>
        <p:nvPicPr>
          <p:cNvPr id="3" name="Picture 2">
            <a:extLst>
              <a:ext uri="{FF2B5EF4-FFF2-40B4-BE49-F238E27FC236}">
                <a16:creationId xmlns:a16="http://schemas.microsoft.com/office/drawing/2014/main" id="{0F52120D-84DB-7A11-3DFF-5C79941520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822" y="1075420"/>
            <a:ext cx="9181822" cy="3699257"/>
          </a:xfrm>
          <a:prstGeom prst="rect">
            <a:avLst/>
          </a:prstGeom>
          <a:noFill/>
          <a:ln>
            <a:noFill/>
          </a:ln>
        </p:spPr>
      </p:pic>
    </p:spTree>
    <p:extLst>
      <p:ext uri="{BB962C8B-B14F-4D97-AF65-F5344CB8AC3E}">
        <p14:creationId xmlns:p14="http://schemas.microsoft.com/office/powerpoint/2010/main" val="213538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E3900-9098-7D04-459C-3BD24EB8AFD8}"/>
              </a:ext>
            </a:extLst>
          </p:cNvPr>
          <p:cNvSpPr>
            <a:spLocks noGrp="1"/>
          </p:cNvSpPr>
          <p:nvPr>
            <p:ph type="title"/>
          </p:nvPr>
        </p:nvSpPr>
        <p:spPr/>
        <p:txBody>
          <a:bodyPr/>
          <a:lstStyle/>
          <a:p>
            <a:pPr algn="ctr"/>
            <a:r>
              <a:rPr lang="en-US" dirty="0"/>
              <a:t>Describing system through UML</a:t>
            </a:r>
            <a:endParaRPr lang="ru-RU" dirty="0"/>
          </a:p>
        </p:txBody>
      </p:sp>
      <p:sp>
        <p:nvSpPr>
          <p:cNvPr id="4" name="TextBox 3">
            <a:extLst>
              <a:ext uri="{FF2B5EF4-FFF2-40B4-BE49-F238E27FC236}">
                <a16:creationId xmlns:a16="http://schemas.microsoft.com/office/drawing/2014/main" id="{A6DA8A00-D668-3B8D-F662-F8C882A141D6}"/>
              </a:ext>
            </a:extLst>
          </p:cNvPr>
          <p:cNvSpPr txBox="1"/>
          <p:nvPr/>
        </p:nvSpPr>
        <p:spPr>
          <a:xfrm>
            <a:off x="398179" y="1371421"/>
            <a:ext cx="4247111" cy="1200329"/>
          </a:xfrm>
          <a:prstGeom prst="rect">
            <a:avLst/>
          </a:prstGeom>
          <a:noFill/>
        </p:spPr>
        <p:txBody>
          <a:bodyPr wrap="square">
            <a:spAutoFit/>
          </a:bodyPr>
          <a:lstStyle/>
          <a:p>
            <a:r>
              <a:rPr lang="en-US" sz="1800" dirty="0">
                <a:solidFill>
                  <a:schemeClr val="tx1"/>
                </a:solidFill>
                <a:effectLst/>
                <a:latin typeface="Times New Roman" panose="02020603050405020304" pitchFamily="18" charset="0"/>
                <a:ea typeface="Calibri" panose="020F0502020204030204" pitchFamily="34" charset="0"/>
              </a:rPr>
              <a:t>UML is used to visually describe a system, including its major actors, roles, actions to better understand, edit, maintain system information. </a:t>
            </a:r>
            <a:endParaRPr lang="ru-RU" sz="1800" dirty="0">
              <a:solidFill>
                <a:schemeClr val="tx1"/>
              </a:solidFill>
            </a:endParaRPr>
          </a:p>
        </p:txBody>
      </p:sp>
      <p:pic>
        <p:nvPicPr>
          <p:cNvPr id="7170" name="Picture 2">
            <a:extLst>
              <a:ext uri="{FF2B5EF4-FFF2-40B4-BE49-F238E27FC236}">
                <a16:creationId xmlns:a16="http://schemas.microsoft.com/office/drawing/2014/main" id="{A2F74DA5-AE0D-E634-A78C-4409B9B86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458736"/>
            <a:ext cx="3869020" cy="289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73122"/>
      </p:ext>
    </p:extLst>
  </p:cSld>
  <p:clrMapOvr>
    <a:masterClrMapping/>
  </p:clrMapOvr>
</p:sld>
</file>

<file path=ppt/theme/theme1.xml><?xml version="1.0" encoding="utf-8"?>
<a:theme xmlns:a="http://schemas.openxmlformats.org/drawingml/2006/main" name="Contract Management Software Pitch Deck by Slidesgo">
  <a:themeElements>
    <a:clrScheme name="Simple Light">
      <a:dk1>
        <a:srgbClr val="FFFFFF"/>
      </a:dk1>
      <a:lt1>
        <a:srgbClr val="030D42"/>
      </a:lt1>
      <a:dk2>
        <a:srgbClr val="033E80"/>
      </a:dk2>
      <a:lt2>
        <a:srgbClr val="0B6096"/>
      </a:lt2>
      <a:accent1>
        <a:srgbClr val="55B2F5"/>
      </a:accent1>
      <a:accent2>
        <a:srgbClr val="19DEFA"/>
      </a:accent2>
      <a:accent3>
        <a:srgbClr val="FBC917"/>
      </a:accent3>
      <a:accent4>
        <a:srgbClr val="FF750A"/>
      </a:accent4>
      <a:accent5>
        <a:srgbClr val="F137BB"/>
      </a:accent5>
      <a:accent6>
        <a:srgbClr val="00FE9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566</Words>
  <Application>Microsoft Office PowerPoint</Application>
  <PresentationFormat>On-screen Show (16:9)</PresentationFormat>
  <Paragraphs>55</Paragraphs>
  <Slides>15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Nunito Light</vt:lpstr>
      <vt:lpstr>Times New Roman</vt:lpstr>
      <vt:lpstr>Abadi</vt:lpstr>
      <vt:lpstr>Calibri</vt:lpstr>
      <vt:lpstr>Barlow</vt:lpstr>
      <vt:lpstr>Arial</vt:lpstr>
      <vt:lpstr>Be Vietnam Pro</vt:lpstr>
      <vt:lpstr>Contract Management Software Pitch Deck by Slidesgo</vt:lpstr>
      <vt:lpstr>Project work: «Design and Implementation of a rental house management system»</vt:lpstr>
      <vt:lpstr>Table of contents</vt:lpstr>
      <vt:lpstr>Introduction</vt:lpstr>
      <vt:lpstr>Database</vt:lpstr>
      <vt:lpstr>System</vt:lpstr>
      <vt:lpstr>System</vt:lpstr>
      <vt:lpstr>Project planning</vt:lpstr>
      <vt:lpstr>Project planning</vt:lpstr>
      <vt:lpstr>Describing system through UML</vt:lpstr>
      <vt:lpstr>Describing system through UML</vt:lpstr>
      <vt:lpstr>Result of the work</vt:lpstr>
      <vt:lpstr>Conclusion</vt:lpstr>
      <vt:lpstr>Thanks!</vt:lpstr>
      <vt:lpstr>References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Yerassyl Iskakov</cp:lastModifiedBy>
  <cp:revision>11</cp:revision>
  <dcterms:modified xsi:type="dcterms:W3CDTF">2024-04-20T16:38:09Z</dcterms:modified>
</cp:coreProperties>
</file>